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87" r:id="rId3"/>
    <p:sldId id="288" r:id="rId4"/>
    <p:sldId id="276" r:id="rId5"/>
    <p:sldId id="258" r:id="rId6"/>
    <p:sldId id="277" r:id="rId7"/>
    <p:sldId id="259" r:id="rId8"/>
    <p:sldId id="289" r:id="rId9"/>
    <p:sldId id="264" r:id="rId10"/>
    <p:sldId id="280" r:id="rId11"/>
    <p:sldId id="279" r:id="rId12"/>
    <p:sldId id="306" r:id="rId13"/>
    <p:sldId id="261" r:id="rId14"/>
    <p:sldId id="281" r:id="rId15"/>
    <p:sldId id="291" r:id="rId16"/>
    <p:sldId id="267" r:id="rId17"/>
    <p:sldId id="282" r:id="rId18"/>
    <p:sldId id="283" r:id="rId19"/>
    <p:sldId id="290" r:id="rId20"/>
    <p:sldId id="292" r:id="rId21"/>
    <p:sldId id="285" r:id="rId22"/>
    <p:sldId id="293" r:id="rId23"/>
    <p:sldId id="294" r:id="rId24"/>
    <p:sldId id="286" r:id="rId25"/>
    <p:sldId id="295" r:id="rId26"/>
    <p:sldId id="305" r:id="rId27"/>
    <p:sldId id="324" r:id="rId28"/>
    <p:sldId id="297" r:id="rId29"/>
    <p:sldId id="320" r:id="rId30"/>
    <p:sldId id="321" r:id="rId31"/>
    <p:sldId id="296" r:id="rId32"/>
    <p:sldId id="325" r:id="rId33"/>
    <p:sldId id="300" r:id="rId34"/>
    <p:sldId id="302" r:id="rId35"/>
    <p:sldId id="328" r:id="rId36"/>
    <p:sldId id="326" r:id="rId37"/>
    <p:sldId id="304" r:id="rId38"/>
    <p:sldId id="310" r:id="rId39"/>
    <p:sldId id="315" r:id="rId40"/>
    <p:sldId id="327" r:id="rId41"/>
    <p:sldId id="316" r:id="rId42"/>
    <p:sldId id="309" r:id="rId43"/>
    <p:sldId id="314" r:id="rId44"/>
    <p:sldId id="317" r:id="rId45"/>
    <p:sldId id="318" r:id="rId46"/>
    <p:sldId id="319" r:id="rId47"/>
    <p:sldId id="322" r:id="rId48"/>
    <p:sldId id="329" r:id="rId49"/>
    <p:sldId id="330" r:id="rId50"/>
    <p:sldId id="331" r:id="rId51"/>
    <p:sldId id="332" r:id="rId52"/>
    <p:sldId id="33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ACED"/>
    <a:srgbClr val="207347"/>
    <a:srgbClr val="E6E6E6"/>
    <a:srgbClr val="0202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73658" autoAdjust="0"/>
  </p:normalViewPr>
  <p:slideViewPr>
    <p:cSldViewPr snapToGrid="0">
      <p:cViewPr varScale="1">
        <p:scale>
          <a:sx n="61" d="100"/>
          <a:sy n="61" d="100"/>
        </p:scale>
        <p:origin x="614" y="53"/>
      </p:cViewPr>
      <p:guideLst/>
    </p:cSldViewPr>
  </p:slideViewPr>
  <p:outlineViewPr>
    <p:cViewPr>
      <p:scale>
        <a:sx n="33" d="100"/>
        <a:sy n="33" d="100"/>
      </p:scale>
      <p:origin x="0" y="-8616"/>
    </p:cViewPr>
  </p:outlineViewPr>
  <p:notesTextViewPr>
    <p:cViewPr>
      <p:scale>
        <a:sx n="1" d="1"/>
        <a:sy n="1" d="1"/>
      </p:scale>
      <p:origin x="0" y="-312"/>
    </p:cViewPr>
  </p:notesTextViewPr>
  <p:notesViewPr>
    <p:cSldViewPr snapToGrid="0">
      <p:cViewPr varScale="1">
        <p:scale>
          <a:sx n="65" d="100"/>
          <a:sy n="65"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ata10.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ata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ata12.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ata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61.svg"/></Relationships>
</file>

<file path=ppt/diagrams/_rels/data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ata1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77.png"/><Relationship Id="rId7" Type="http://schemas.openxmlformats.org/officeDocument/2006/relationships/image" Target="../media/image5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ata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ata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ata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ata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ata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36.svg"/><Relationship Id="rId1" Type="http://schemas.openxmlformats.org/officeDocument/2006/relationships/image" Target="../media/image35.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38.svg"/><Relationship Id="rId1" Type="http://schemas.openxmlformats.org/officeDocument/2006/relationships/image" Target="../media/image37.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61.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77.png"/><Relationship Id="rId7" Type="http://schemas.openxmlformats.org/officeDocument/2006/relationships/image" Target="../media/image5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diagrams/_rels/drawing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842720-3995-40A7-95E3-418CFD8F9496}">
      <dgm:prSet/>
      <dgm:spPr/>
      <dgm:t>
        <a:bodyPr/>
        <a:lstStyle/>
        <a:p>
          <a:pPr>
            <a:lnSpc>
              <a:spcPct val="100000"/>
            </a:lnSpc>
            <a:defRPr cap="all"/>
          </a:pPr>
          <a:r>
            <a:rPr lang="en-US" altLang="zh-TW" dirty="0"/>
            <a:t>Noise estimating &amp; Data splitting</a:t>
          </a:r>
          <a:endParaRPr lang="en-US" dirty="0"/>
        </a:p>
      </dgm:t>
    </dgm:pt>
    <dgm:pt modelId="{EB4AEA9F-8C87-4E24-9DFB-AD6A6680114F}" type="parTrans" cxnId="{CC0B74B2-730A-49E0-A0FC-91999DCA15E0}">
      <dgm:prSet/>
      <dgm:spPr/>
      <dgm:t>
        <a:bodyPr/>
        <a:lstStyle/>
        <a:p>
          <a:endParaRPr lang="en-US"/>
        </a:p>
      </dgm:t>
    </dgm:pt>
    <dgm:pt modelId="{3DFFB14B-F6A7-4182-B390-EA6566245C49}" type="sibTrans" cxnId="{CC0B74B2-730A-49E0-A0FC-91999DCA15E0}">
      <dgm:prSet/>
      <dgm:spPr/>
      <dgm:t>
        <a:bodyPr/>
        <a:lstStyle/>
        <a:p>
          <a:endParaRPr lang="en-US"/>
        </a:p>
      </dgm:t>
    </dgm:pt>
    <dgm:pt modelId="{24B22928-FABC-4091-92CF-B871536D0700}">
      <dgm:prSet/>
      <dgm:spPr/>
      <dgm:t>
        <a:bodyPr/>
        <a:lstStyle/>
        <a:p>
          <a:pPr>
            <a:lnSpc>
              <a:spcPct val="100000"/>
            </a:lnSpc>
            <a:defRPr cap="all"/>
          </a:pPr>
          <a:r>
            <a:rPr lang="en-US" altLang="zh-TW" dirty="0"/>
            <a:t>Problem</a:t>
          </a:r>
          <a:br>
            <a:rPr lang="en-US" altLang="zh-TW" dirty="0"/>
          </a:br>
          <a:r>
            <a:rPr lang="en-US" altLang="zh-TW" dirty="0"/>
            <a:t>Domain</a:t>
          </a:r>
          <a:endParaRPr lang="en-US" dirty="0"/>
        </a:p>
      </dgm:t>
    </dgm:pt>
    <dgm:pt modelId="{DB88B8D2-4140-49CC-B984-F68188F38CF0}" type="sibTrans" cxnId="{596A1A71-413E-4A29-8DB5-647445EB77A3}">
      <dgm:prSet/>
      <dgm:spPr/>
      <dgm:t>
        <a:bodyPr/>
        <a:lstStyle/>
        <a:p>
          <a:endParaRPr lang="en-US"/>
        </a:p>
      </dgm:t>
    </dgm:pt>
    <dgm:pt modelId="{96917530-B7D6-4250-AA50-93825155446A}" type="parTrans" cxnId="{596A1A71-413E-4A29-8DB5-647445EB77A3}">
      <dgm:prSet/>
      <dgm:spPr/>
      <dgm:t>
        <a:bodyPr/>
        <a:lstStyle/>
        <a:p>
          <a:endParaRPr lang="en-US"/>
        </a:p>
      </dgm:t>
    </dgm:pt>
    <dgm:pt modelId="{2D2A7146-4E4E-4A8E-9B8F-C0936DF13D67}">
      <dgm:prSet/>
      <dgm:spPr/>
      <dgm:t>
        <a:bodyPr/>
        <a:lstStyle/>
        <a:p>
          <a:pPr>
            <a:lnSpc>
              <a:spcPct val="100000"/>
            </a:lnSpc>
            <a:defRPr cap="all"/>
          </a:pPr>
          <a:r>
            <a:rPr lang="en-US" altLang="zh-TW" dirty="0"/>
            <a:t>Data Overview </a:t>
          </a:r>
          <a:endParaRPr lang="en-US" dirty="0"/>
        </a:p>
      </dgm:t>
    </dgm:pt>
    <dgm:pt modelId="{D7107386-893E-401D-A4E2-3E3D8C9D82BB}" type="parTrans" cxnId="{900E5D00-CAAC-49A4-8644-7FEBA80F8967}">
      <dgm:prSet/>
      <dgm:spPr/>
      <dgm:t>
        <a:bodyPr/>
        <a:lstStyle/>
        <a:p>
          <a:endParaRPr lang="zh-TW" altLang="en-US"/>
        </a:p>
      </dgm:t>
    </dgm:pt>
    <dgm:pt modelId="{93E45107-2CEF-410D-96CC-B47294DD2BF8}" type="sibTrans" cxnId="{900E5D00-CAAC-49A4-8644-7FEBA80F8967}">
      <dgm:prSet/>
      <dgm:spPr/>
      <dgm:t>
        <a:bodyPr/>
        <a:lstStyle/>
        <a:p>
          <a:endParaRPr lang="zh-TW" altLang="en-US"/>
        </a:p>
      </dgm:t>
    </dgm:pt>
    <dgm:pt modelId="{8DCAC587-716F-4E1A-A921-5C130BA805C5}">
      <dgm:prSet/>
      <dgm:spPr/>
      <dgm:t>
        <a:bodyPr/>
        <a:lstStyle/>
        <a:p>
          <a:pPr>
            <a:lnSpc>
              <a:spcPct val="100000"/>
            </a:lnSpc>
            <a:defRPr cap="all"/>
          </a:pPr>
          <a:r>
            <a:rPr lang="en-US" altLang="zh-TW" dirty="0"/>
            <a:t>Data representation</a:t>
          </a:r>
          <a:endParaRPr lang="en-US" dirty="0"/>
        </a:p>
      </dgm:t>
    </dgm:pt>
    <dgm:pt modelId="{8AAA048B-77EA-4AC0-B734-80F8399BCC57}" type="parTrans" cxnId="{91642C33-6561-4807-A844-D18F67B9907E}">
      <dgm:prSet/>
      <dgm:spPr/>
      <dgm:t>
        <a:bodyPr/>
        <a:lstStyle/>
        <a:p>
          <a:endParaRPr lang="zh-TW" altLang="en-US"/>
        </a:p>
      </dgm:t>
    </dgm:pt>
    <dgm:pt modelId="{5A3B6774-57B2-4977-9F64-47AD47189FC6}" type="sibTrans" cxnId="{91642C33-6561-4807-A844-D18F67B9907E}">
      <dgm:prSet/>
      <dgm:spPr/>
      <dgm:t>
        <a:bodyPr/>
        <a:lstStyle/>
        <a:p>
          <a:endParaRPr lang="zh-TW" altLang="en-US"/>
        </a:p>
      </dgm:t>
    </dgm:pt>
    <dgm:pt modelId="{72A57CC0-9116-4FFF-BE99-27810D40DA89}">
      <dgm:prSet/>
      <dgm:spPr/>
      <dgm:t>
        <a:bodyPr/>
        <a:lstStyle/>
        <a:p>
          <a:pPr>
            <a:lnSpc>
              <a:spcPct val="100000"/>
            </a:lnSpc>
            <a:defRPr cap="all"/>
          </a:pPr>
          <a:r>
            <a:rPr lang="en-US" altLang="zh-TW" dirty="0"/>
            <a:t>Interpretation</a:t>
          </a:r>
          <a:endParaRPr lang="en-US" dirty="0"/>
        </a:p>
      </dgm:t>
    </dgm:pt>
    <dgm:pt modelId="{CC08CE89-761C-4E55-8F1B-928470D7F1D8}" type="parTrans" cxnId="{31901B68-B06E-4866-9CBC-0A19040468B6}">
      <dgm:prSet/>
      <dgm:spPr/>
      <dgm:t>
        <a:bodyPr/>
        <a:lstStyle/>
        <a:p>
          <a:endParaRPr lang="zh-TW" altLang="en-US"/>
        </a:p>
      </dgm:t>
    </dgm:pt>
    <dgm:pt modelId="{9EE4D3CD-3F4F-4E09-B372-B7972CFA7174}" type="sibTrans" cxnId="{31901B68-B06E-4866-9CBC-0A19040468B6}">
      <dgm:prSet/>
      <dgm:spPr/>
      <dgm:t>
        <a:bodyPr/>
        <a:lstStyle/>
        <a:p>
          <a:endParaRPr lang="zh-TW" altLang="en-US"/>
        </a:p>
      </dgm:t>
    </dgm:pt>
    <dgm:pt modelId="{754BAD5B-FD94-4D1E-B297-165A37FE9ED7}">
      <dgm:prSet/>
      <dgm:spPr/>
      <dgm:t>
        <a:bodyPr/>
        <a:lstStyle/>
        <a:p>
          <a:pPr>
            <a:lnSpc>
              <a:spcPct val="100000"/>
            </a:lnSpc>
            <a:defRPr cap="all"/>
          </a:pPr>
          <a:r>
            <a:rPr lang="en-US" altLang="zh-TW" dirty="0"/>
            <a:t>Modeling</a:t>
          </a:r>
          <a:endParaRPr lang="en-US"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dgm:spPr/>
      <dgm:t>
        <a:bodyPr/>
        <a:lstStyle/>
        <a:p>
          <a:pPr>
            <a:lnSpc>
              <a:spcPct val="100000"/>
            </a:lnSpc>
            <a:defRPr cap="all"/>
          </a:pPr>
          <a:r>
            <a:rPr lang="en-US" altLang="zh-TW" dirty="0"/>
            <a:t>Conclusion</a:t>
          </a:r>
          <a:endParaRPr lang="en-US"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37AA84EE-CAD7-4426-9FFB-4BBC6948DDB8}">
      <dgm:prSet/>
      <dgm:spPr/>
      <dgm:t>
        <a:bodyPr/>
        <a:lstStyle/>
        <a:p>
          <a:pPr>
            <a:lnSpc>
              <a:spcPct val="100000"/>
            </a:lnSpc>
            <a:defRPr cap="all"/>
          </a:pPr>
          <a:r>
            <a:rPr lang="en-US"/>
            <a:t>Conclusion</a:t>
          </a:r>
          <a:endParaRPr lang="en-US" dirty="0"/>
        </a:p>
      </dgm:t>
    </dgm:pt>
    <dgm:pt modelId="{D39F5107-B40D-493F-A2FF-AFC1CAEC0C31}" type="parTrans" cxnId="{D913D54D-951F-403B-9B2C-320320D65BC1}">
      <dgm:prSet/>
      <dgm:spPr/>
      <dgm:t>
        <a:bodyPr/>
        <a:lstStyle/>
        <a:p>
          <a:endParaRPr lang="zh-TW" altLang="en-US"/>
        </a:p>
      </dgm:t>
    </dgm:pt>
    <dgm:pt modelId="{3BA96FDE-FDBD-46F9-AA07-2EF6DD35FF2D}" type="sibTrans" cxnId="{D913D54D-951F-403B-9B2C-320320D65BC1}">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8E7217A1-3396-4F3F-8E1A-7E62D22E6451}" type="pres">
      <dgm:prSet presAssocID="{37AA84EE-CAD7-4426-9FFB-4BBC6948DDB8}" presName="compNode" presStyleCnt="0"/>
      <dgm:spPr/>
    </dgm:pt>
    <dgm:pt modelId="{440D5277-404F-41B3-AA37-2B325CE47833}" type="pres">
      <dgm:prSet presAssocID="{37AA84EE-CAD7-4426-9FFB-4BBC6948DDB8}" presName="iconBgRect" presStyleLbl="bgShp" presStyleIdx="0" presStyleCnt="8"/>
      <dgm:spPr>
        <a:prstGeom prst="round2DiagRect">
          <a:avLst>
            <a:gd name="adj1" fmla="val 29727"/>
            <a:gd name="adj2" fmla="val 0"/>
          </a:avLst>
        </a:prstGeom>
      </dgm:spPr>
    </dgm:pt>
    <dgm:pt modelId="{3711853F-5EA1-4B8E-88B6-37D77C0363F4}" type="pres">
      <dgm:prSet presAssocID="{37AA84EE-CAD7-4426-9FFB-4BBC6948DDB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A1169C6-1C99-4418-902B-AC8B3F73D947}" type="pres">
      <dgm:prSet presAssocID="{37AA84EE-CAD7-4426-9FFB-4BBC6948DDB8}" presName="spaceRect" presStyleCnt="0"/>
      <dgm:spPr/>
    </dgm:pt>
    <dgm:pt modelId="{B42613F2-E548-4FBA-A586-87D67035AFEE}" type="pres">
      <dgm:prSet presAssocID="{37AA84EE-CAD7-4426-9FFB-4BBC6948DDB8}" presName="textRect" presStyleLbl="revTx" presStyleIdx="0" presStyleCnt="8">
        <dgm:presLayoutVars>
          <dgm:chMax val="1"/>
          <dgm:chPref val="1"/>
        </dgm:presLayoutVars>
      </dgm:prSet>
      <dgm:spPr/>
    </dgm:pt>
    <dgm:pt modelId="{029948F2-D659-4D55-86BC-B133DBE2EA30}" type="pres">
      <dgm:prSet presAssocID="{3BA96FDE-FDBD-46F9-AA07-2EF6DD35FF2D}" presName="sibTrans" presStyleCnt="0"/>
      <dgm:spPr/>
    </dgm:pt>
    <dgm:pt modelId="{7D47DE32-E2A5-47B8-8D1A-4350193132E2}" type="pres">
      <dgm:prSet presAssocID="{24B22928-FABC-4091-92CF-B871536D0700}" presName="compNode" presStyleCnt="0"/>
      <dgm:spPr/>
    </dgm:pt>
    <dgm:pt modelId="{A41564DB-FCAD-47F3-AF91-F89DA39FDCF9}" type="pres">
      <dgm:prSet presAssocID="{24B22928-FABC-4091-92CF-B871536D0700}" presName="iconBgRect" presStyleLbl="bgShp" presStyleIdx="1" presStyleCnt="8"/>
      <dgm:spPr>
        <a:prstGeom prst="round2DiagRect">
          <a:avLst>
            <a:gd name="adj1" fmla="val 29727"/>
            <a:gd name="adj2" fmla="val 0"/>
          </a:avLst>
        </a:prstGeom>
        <a:solidFill>
          <a:schemeClr val="dk2">
            <a:hueOff val="0"/>
            <a:satOff val="0"/>
            <a:lumOff val="0"/>
          </a:schemeClr>
        </a:solidFill>
      </dgm:spPr>
    </dgm:pt>
    <dgm:pt modelId="{1339A884-AADC-43BA-B31B-580F33F0239D}" type="pres">
      <dgm:prSet presAssocID="{24B22928-FABC-4091-92CF-B871536D0700}" presName="iconRect" presStyleLbl="node1" presStyleIdx="1" presStyleCnt="8"/>
      <dgm:spPr>
        <a:blipFill dpi="0" rotWithShape="1">
          <a:blip xmlns:r="http://schemas.openxmlformats.org/officeDocument/2006/relationships" r:embed="rId2"/>
          <a:srcRect/>
          <a:stretch>
            <a:fillRect/>
          </a:stretch>
        </a:blipFill>
        <a:ln>
          <a:noFill/>
        </a:ln>
      </dgm:spPr>
    </dgm:pt>
    <dgm:pt modelId="{76343FE6-7922-4F2B-A9DB-A9A4565FB59C}" type="pres">
      <dgm:prSet presAssocID="{24B22928-FABC-4091-92CF-B871536D0700}" presName="spaceRect" presStyleCnt="0"/>
      <dgm:spPr/>
    </dgm:pt>
    <dgm:pt modelId="{F83D2607-59EE-4533-9180-BC190A821F19}" type="pres">
      <dgm:prSet presAssocID="{24B22928-FABC-4091-92CF-B871536D0700}" presName="textRect" presStyleLbl="revTx" presStyleIdx="1" presStyleCnt="8">
        <dgm:presLayoutVars>
          <dgm:chMax val="1"/>
          <dgm:chPref val="1"/>
        </dgm:presLayoutVars>
      </dgm:prSet>
      <dgm:spPr/>
    </dgm:pt>
    <dgm:pt modelId="{9B204DAC-A40D-465C-B57A-9F7574BB33B8}" type="pres">
      <dgm:prSet presAssocID="{DB88B8D2-4140-49CC-B984-F68188F38CF0}" presName="sibTrans" presStyleCnt="0"/>
      <dgm:spPr/>
    </dgm:pt>
    <dgm:pt modelId="{D6292CCC-ED15-4543-8723-897E67532FE9}" type="pres">
      <dgm:prSet presAssocID="{2D2A7146-4E4E-4A8E-9B8F-C0936DF13D67}" presName="compNode" presStyleCnt="0"/>
      <dgm:spPr/>
    </dgm:pt>
    <dgm:pt modelId="{1A0C5739-4105-40F1-9018-EFFE2F49AE84}" type="pres">
      <dgm:prSet presAssocID="{2D2A7146-4E4E-4A8E-9B8F-C0936DF13D67}" presName="iconBgRect" presStyleLbl="bgShp" presStyleIdx="2" presStyleCnt="8" custLinFactNeighborX="3610"/>
      <dgm:spPr>
        <a:prstGeom prst="round2DiagRect">
          <a:avLst>
            <a:gd name="adj1" fmla="val 29727"/>
            <a:gd name="adj2" fmla="val 0"/>
          </a:avLst>
        </a:prstGeom>
        <a:solidFill>
          <a:schemeClr val="dk2">
            <a:hueOff val="0"/>
            <a:satOff val="0"/>
            <a:lumOff val="0"/>
          </a:schemeClr>
        </a:solidFill>
      </dgm:spPr>
    </dgm:pt>
    <dgm:pt modelId="{142EB4B7-0EB2-4EEF-AA47-1D245BA623DD}" type="pres">
      <dgm:prSet presAssocID="{2D2A7146-4E4E-4A8E-9B8F-C0936DF13D67}" presName="iconRect" presStyleLbl="node1" presStyleIdx="2" presStyleCnt="8"/>
      <dgm:spPr>
        <a:blipFill dpi="0" rotWithShape="1">
          <a:blip xmlns:r="http://schemas.openxmlformats.org/officeDocument/2006/relationships" r:embed="rId3"/>
          <a:srcRect/>
          <a:stretch>
            <a:fillRect/>
          </a:stretch>
        </a:blipFill>
      </dgm:spPr>
    </dgm:pt>
    <dgm:pt modelId="{11311266-1255-4A66-BF73-8CF1535262BE}" type="pres">
      <dgm:prSet presAssocID="{2D2A7146-4E4E-4A8E-9B8F-C0936DF13D67}" presName="spaceRect" presStyleCnt="0"/>
      <dgm:spPr/>
    </dgm:pt>
    <dgm:pt modelId="{5D4B6CEE-F7BB-4DD3-B21C-676683E17970}" type="pres">
      <dgm:prSet presAssocID="{2D2A7146-4E4E-4A8E-9B8F-C0936DF13D67}" presName="textRect" presStyleLbl="revTx" presStyleIdx="2" presStyleCnt="8">
        <dgm:presLayoutVars>
          <dgm:chMax val="1"/>
          <dgm:chPref val="1"/>
        </dgm:presLayoutVars>
      </dgm:prSet>
      <dgm:spPr/>
    </dgm:pt>
    <dgm:pt modelId="{B88820E4-BD69-41AC-8878-92B663743BE9}" type="pres">
      <dgm:prSet presAssocID="{93E45107-2CEF-410D-96CC-B47294DD2BF8}" presName="sibTrans" presStyleCnt="0"/>
      <dgm:spPr/>
    </dgm:pt>
    <dgm:pt modelId="{F8020974-3628-45E3-9AB6-B4F848573553}" type="pres">
      <dgm:prSet presAssocID="{74842720-3995-40A7-95E3-418CFD8F9496}" presName="compNode" presStyleCnt="0"/>
      <dgm:spPr/>
    </dgm:pt>
    <dgm:pt modelId="{2C6F1FF0-B607-47A6-A170-4B33BFECB0ED}" type="pres">
      <dgm:prSet presAssocID="{74842720-3995-40A7-95E3-418CFD8F9496}" presName="iconBgRect" presStyleLbl="bgShp" presStyleIdx="3" presStyleCnt="8"/>
      <dgm:spPr>
        <a:prstGeom prst="round2DiagRect">
          <a:avLst>
            <a:gd name="adj1" fmla="val 29727"/>
            <a:gd name="adj2" fmla="val 0"/>
          </a:avLst>
        </a:prstGeom>
        <a:solidFill>
          <a:schemeClr val="dk2">
            <a:hueOff val="0"/>
            <a:satOff val="0"/>
            <a:lumOff val="0"/>
          </a:schemeClr>
        </a:solidFill>
      </dgm:spPr>
    </dgm:pt>
    <dgm:pt modelId="{BE1731A1-665B-4548-A762-979B956D8119}" type="pres">
      <dgm:prSet presAssocID="{74842720-3995-40A7-95E3-418CFD8F9496}" presName="iconRect" presStyleLbl="nod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CC541093-23FF-4445-BCFC-F119A265BE77}" type="pres">
      <dgm:prSet presAssocID="{74842720-3995-40A7-95E3-418CFD8F9496}" presName="spaceRect" presStyleCnt="0"/>
      <dgm:spPr/>
    </dgm:pt>
    <dgm:pt modelId="{18D0F93B-55C3-4391-93C4-F4FD61495932}" type="pres">
      <dgm:prSet presAssocID="{74842720-3995-40A7-95E3-418CFD8F9496}" presName="textRect" presStyleLbl="revTx" presStyleIdx="3" presStyleCnt="8">
        <dgm:presLayoutVars>
          <dgm:chMax val="1"/>
          <dgm:chPref val="1"/>
        </dgm:presLayoutVars>
      </dgm:prSet>
      <dgm:spPr/>
    </dgm:pt>
    <dgm:pt modelId="{41E6A2C1-AE32-4E75-BBA1-63FC65FF22F5}" type="pres">
      <dgm:prSet presAssocID="{3DFFB14B-F6A7-4182-B390-EA6566245C49}" presName="sibTrans" presStyleCnt="0"/>
      <dgm:spPr/>
    </dgm:pt>
    <dgm:pt modelId="{DA05C305-9FDE-48B6-8FE7-08FD041EF60D}" type="pres">
      <dgm:prSet presAssocID="{8DCAC587-716F-4E1A-A921-5C130BA805C5}" presName="compNode" presStyleCnt="0"/>
      <dgm:spPr/>
    </dgm:pt>
    <dgm:pt modelId="{08EBC782-313D-45D8-9F10-5BFE27978606}" type="pres">
      <dgm:prSet presAssocID="{8DCAC587-716F-4E1A-A921-5C130BA805C5}" presName="iconBgRect" presStyleLbl="bgShp" presStyleIdx="4" presStyleCnt="8"/>
      <dgm:spPr>
        <a:prstGeom prst="round2DiagRect">
          <a:avLst>
            <a:gd name="adj1" fmla="val 29727"/>
            <a:gd name="adj2" fmla="val 0"/>
          </a:avLst>
        </a:prstGeom>
        <a:solidFill>
          <a:schemeClr val="dk2">
            <a:hueOff val="0"/>
            <a:satOff val="0"/>
            <a:lumOff val="0"/>
          </a:schemeClr>
        </a:solidFill>
      </dgm:spPr>
    </dgm:pt>
    <dgm:pt modelId="{3FDA2533-552B-4603-8DD0-3C3AB4C04D84}" type="pres">
      <dgm:prSet presAssocID="{8DCAC587-716F-4E1A-A921-5C130BA805C5}" presName="iconRect" presStyleLbl="node1" presStyleIdx="4" presStyleCnt="8"/>
      <dgm:spPr>
        <a:blipFill dpi="0" rotWithShape="1">
          <a:blip xmlns:r="http://schemas.openxmlformats.org/officeDocument/2006/relationships" r:embed="rId5"/>
          <a:srcRect/>
          <a:stretch>
            <a:fillRect/>
          </a:stretch>
        </a:blipFill>
      </dgm:spPr>
    </dgm:pt>
    <dgm:pt modelId="{05A4A542-2A9A-4791-ABC2-19C19C274E9D}" type="pres">
      <dgm:prSet presAssocID="{8DCAC587-716F-4E1A-A921-5C130BA805C5}" presName="spaceRect" presStyleCnt="0"/>
      <dgm:spPr/>
    </dgm:pt>
    <dgm:pt modelId="{7D9D7292-30BA-4F28-8609-E314BAE8E310}" type="pres">
      <dgm:prSet presAssocID="{8DCAC587-716F-4E1A-A921-5C130BA805C5}" presName="textRect" presStyleLbl="revTx" presStyleIdx="4" presStyleCnt="8">
        <dgm:presLayoutVars>
          <dgm:chMax val="1"/>
          <dgm:chPref val="1"/>
        </dgm:presLayoutVars>
      </dgm:prSet>
      <dgm:spPr/>
    </dgm:pt>
    <dgm:pt modelId="{98D3C879-5C59-4467-83F0-721FC8FA980D}" type="pres">
      <dgm:prSet presAssocID="{5A3B6774-57B2-4977-9F64-47AD47189FC6}" presName="sibTrans" presStyleCnt="0"/>
      <dgm:spPr/>
    </dgm:pt>
    <dgm:pt modelId="{BE340CF0-D0E3-4A36-B9BC-577270C71404}" type="pres">
      <dgm:prSet presAssocID="{72A57CC0-9116-4FFF-BE99-27810D40DA89}" presName="compNode" presStyleCnt="0"/>
      <dgm:spPr/>
    </dgm:pt>
    <dgm:pt modelId="{E346C8DC-8770-4AD8-986A-7073E8D8112A}" type="pres">
      <dgm:prSet presAssocID="{72A57CC0-9116-4FFF-BE99-27810D40DA89}" presName="iconBgRect" presStyleLbl="bgShp" presStyleIdx="5" presStyleCnt="8"/>
      <dgm:spPr>
        <a:prstGeom prst="round2DiagRect">
          <a:avLst>
            <a:gd name="adj1" fmla="val 29727"/>
            <a:gd name="adj2" fmla="val 0"/>
          </a:avLst>
        </a:prstGeom>
        <a:solidFill>
          <a:schemeClr val="dk2">
            <a:hueOff val="0"/>
            <a:satOff val="0"/>
            <a:lumOff val="0"/>
          </a:schemeClr>
        </a:solidFill>
      </dgm:spPr>
    </dgm:pt>
    <dgm:pt modelId="{5379C651-E632-4A43-ABA5-16F8D4CBAF94}" type="pres">
      <dgm:prSet presAssocID="{72A57CC0-9116-4FFF-BE99-27810D40DA89}" presName="iconRect" presStyleLbl="node1" presStyleIdx="5" presStyleCnt="8"/>
      <dgm:spPr>
        <a:blipFill dpi="0" rotWithShape="1">
          <a:blip xmlns:r="http://schemas.openxmlformats.org/officeDocument/2006/relationships" r:embed="rId6"/>
          <a:srcRect/>
          <a:stretch>
            <a:fillRect/>
          </a:stretch>
        </a:blipFill>
      </dgm:spPr>
    </dgm:pt>
    <dgm:pt modelId="{FB771C0A-088B-4688-B8B1-DED9098ECE75}" type="pres">
      <dgm:prSet presAssocID="{72A57CC0-9116-4FFF-BE99-27810D40DA89}" presName="spaceRect" presStyleCnt="0"/>
      <dgm:spPr/>
    </dgm:pt>
    <dgm:pt modelId="{A017FA51-0926-4780-BE37-A0826E1370A7}" type="pres">
      <dgm:prSet presAssocID="{72A57CC0-9116-4FFF-BE99-27810D40DA89}" presName="textRect" presStyleLbl="revTx" presStyleIdx="5" presStyleCnt="8">
        <dgm:presLayoutVars>
          <dgm:chMax val="1"/>
          <dgm:chPref val="1"/>
        </dgm:presLayoutVars>
      </dgm:prSet>
      <dgm:spPr/>
    </dgm:pt>
    <dgm:pt modelId="{B81D4754-75B5-47AF-8552-0E41BB342A9B}" type="pres">
      <dgm:prSet presAssocID="{9EE4D3CD-3F4F-4E09-B372-B7972CFA7174}" presName="sibTrans" presStyleCnt="0"/>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6" presStyleCnt="8"/>
      <dgm:spPr>
        <a:prstGeom prst="round2DiagRect">
          <a:avLst>
            <a:gd name="adj1" fmla="val 29727"/>
            <a:gd name="adj2" fmla="val 0"/>
          </a:avLst>
        </a:prstGeom>
        <a:solidFill>
          <a:schemeClr val="dk2">
            <a:hueOff val="0"/>
            <a:satOff val="0"/>
            <a:lumOff val="0"/>
          </a:schemeClr>
        </a:solidFill>
      </dgm:spPr>
    </dgm:pt>
    <dgm:pt modelId="{44FEC5D7-5D6D-459B-B22E-D09F59BB97D2}" type="pres">
      <dgm:prSet presAssocID="{754BAD5B-FD94-4D1E-B297-165A37FE9ED7}" presName="iconRect" presStyleLbl="node1" presStyleIdx="6" presStyleCnt="8"/>
      <dgm:spPr>
        <a:blipFill dpi="0" rotWithShape="1">
          <a:blip xmlns:r="http://schemas.openxmlformats.org/officeDocument/2006/relationships" r:embed="rId7"/>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6" presStyleCnt="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7" presStyleCnt="8"/>
      <dgm:spPr>
        <a:prstGeom prst="round2DiagRect">
          <a:avLst>
            <a:gd name="adj1" fmla="val 29727"/>
            <a:gd name="adj2" fmla="val 0"/>
          </a:avLst>
        </a:prstGeom>
        <a:solidFill>
          <a:schemeClr val="dk2">
            <a:hueOff val="0"/>
            <a:satOff val="0"/>
            <a:lumOff val="0"/>
          </a:schemeClr>
        </a:solidFill>
      </dgm:spPr>
    </dgm:pt>
    <dgm:pt modelId="{AE341636-7FBC-4EE1-9BEC-2FA0C90794A8}" type="pres">
      <dgm:prSet presAssocID="{591AB590-EC2C-487F-B6F4-DA051D6B23A8}" presName="iconRect" presStyleLbl="node1" presStyleIdx="7" presStyleCnt="8"/>
      <dgm:spPr>
        <a:blipFill dpi="0" rotWithShape="1">
          <a:blip xmlns:r="http://schemas.openxmlformats.org/officeDocument/2006/relationships" r:embed="rId1"/>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7" presStyleCnt="8">
        <dgm:presLayoutVars>
          <dgm:chMax val="1"/>
          <dgm:chPref val="1"/>
        </dgm:presLayoutVars>
      </dgm:prSet>
      <dgm:spPr/>
    </dgm:pt>
  </dgm:ptLst>
  <dgm:cxnLst>
    <dgm:cxn modelId="{900E5D00-CAAC-49A4-8644-7FEBA80F8967}" srcId="{79D5DFDE-40A0-4F5A-9860-4092D0FFFD55}" destId="{2D2A7146-4E4E-4A8E-9B8F-C0936DF13D67}" srcOrd="2" destOrd="0" parTransId="{D7107386-893E-401D-A4E2-3E3D8C9D82BB}" sibTransId="{93E45107-2CEF-410D-96CC-B47294DD2BF8}"/>
    <dgm:cxn modelId="{C1424E23-C8BC-492D-8C22-3A512B00D3D1}" type="presOf" srcId="{72A57CC0-9116-4FFF-BE99-27810D40DA89}" destId="{A017FA51-0926-4780-BE37-A0826E1370A7}" srcOrd="0" destOrd="0" presId="urn:microsoft.com/office/officeart/2018/5/layout/IconLeafLabelList"/>
    <dgm:cxn modelId="{91642C33-6561-4807-A844-D18F67B9907E}" srcId="{79D5DFDE-40A0-4F5A-9860-4092D0FFFD55}" destId="{8DCAC587-716F-4E1A-A921-5C130BA805C5}" srcOrd="4" destOrd="0" parTransId="{8AAA048B-77EA-4AC0-B734-80F8399BCC57}" sibTransId="{5A3B6774-57B2-4977-9F64-47AD47189FC6}"/>
    <dgm:cxn modelId="{43C60948-4DF8-4D65-92E8-73FD92E46010}" type="presOf" srcId="{754BAD5B-FD94-4D1E-B297-165A37FE9ED7}" destId="{D7DDC866-81DB-4C41-A963-717E8FD78700}" srcOrd="0" destOrd="0" presId="urn:microsoft.com/office/officeart/2018/5/layout/IconLeafLabelList"/>
    <dgm:cxn modelId="{31901B68-B06E-4866-9CBC-0A19040468B6}" srcId="{79D5DFDE-40A0-4F5A-9860-4092D0FFFD55}" destId="{72A57CC0-9116-4FFF-BE99-27810D40DA89}" srcOrd="5" destOrd="0" parTransId="{CC08CE89-761C-4E55-8F1B-928470D7F1D8}" sibTransId="{9EE4D3CD-3F4F-4E09-B372-B7972CFA7174}"/>
    <dgm:cxn modelId="{D913D54D-951F-403B-9B2C-320320D65BC1}" srcId="{79D5DFDE-40A0-4F5A-9860-4092D0FFFD55}" destId="{37AA84EE-CAD7-4426-9FFB-4BBC6948DDB8}" srcOrd="0" destOrd="0" parTransId="{D39F5107-B40D-493F-A2FF-AFC1CAEC0C31}" sibTransId="{3BA96FDE-FDBD-46F9-AA07-2EF6DD35FF2D}"/>
    <dgm:cxn modelId="{596A1A71-413E-4A29-8DB5-647445EB77A3}" srcId="{79D5DFDE-40A0-4F5A-9860-4092D0FFFD55}" destId="{24B22928-FABC-4091-92CF-B871536D0700}" srcOrd="1" destOrd="0" parTransId="{96917530-B7D6-4250-AA50-93825155446A}" sibTransId="{DB88B8D2-4140-49CC-B984-F68188F38CF0}"/>
    <dgm:cxn modelId="{57B23275-BC63-47BE-B18A-E3C1104F9000}" type="presOf" srcId="{37AA84EE-CAD7-4426-9FFB-4BBC6948DDB8}" destId="{B42613F2-E548-4FBA-A586-87D67035AFEE}" srcOrd="0" destOrd="0" presId="urn:microsoft.com/office/officeart/2018/5/layout/IconLeafLabelList"/>
    <dgm:cxn modelId="{C1DC698B-4BE4-4A57-9C94-DB8CB10BD25E}" srcId="{79D5DFDE-40A0-4F5A-9860-4092D0FFFD55}" destId="{591AB590-EC2C-487F-B6F4-DA051D6B23A8}" srcOrd="7" destOrd="0" parTransId="{5669B3EE-A98C-4D9F-9935-D00C5C2CC223}" sibTransId="{58D34F71-D160-4CC6-B750-B6F681F3FEC3}"/>
    <dgm:cxn modelId="{A98660A6-3846-4803-A2AB-BC2E9907C53C}" type="presOf" srcId="{24B22928-FABC-4091-92CF-B871536D0700}" destId="{F83D2607-59EE-4533-9180-BC190A821F19}" srcOrd="0" destOrd="0" presId="urn:microsoft.com/office/officeart/2018/5/layout/IconLeafLabelList"/>
    <dgm:cxn modelId="{7016B3AA-89DB-487A-B2F3-259F6C050929}" type="presOf" srcId="{74842720-3995-40A7-95E3-418CFD8F9496}" destId="{18D0F93B-55C3-4391-93C4-F4FD61495932}" srcOrd="0" destOrd="0" presId="urn:microsoft.com/office/officeart/2018/5/layout/IconLeafLabelList"/>
    <dgm:cxn modelId="{CC0B74B2-730A-49E0-A0FC-91999DCA15E0}" srcId="{79D5DFDE-40A0-4F5A-9860-4092D0FFFD55}" destId="{74842720-3995-40A7-95E3-418CFD8F9496}" srcOrd="3" destOrd="0" parTransId="{EB4AEA9F-8C87-4E24-9DFB-AD6A6680114F}" sibTransId="{3DFFB14B-F6A7-4182-B390-EA6566245C49}"/>
    <dgm:cxn modelId="{4AE4C6BF-D9BF-4885-8A17-12CA03038B3B}" srcId="{79D5DFDE-40A0-4F5A-9860-4092D0FFFD55}" destId="{754BAD5B-FD94-4D1E-B297-165A37FE9ED7}" srcOrd="6"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85F188D9-65BC-43BE-842A-B37A66194D06}" type="presOf" srcId="{2D2A7146-4E4E-4A8E-9B8F-C0936DF13D67}" destId="{5D4B6CEE-F7BB-4DD3-B21C-676683E17970}" srcOrd="0" destOrd="0" presId="urn:microsoft.com/office/officeart/2018/5/layout/IconLeafLabelList"/>
    <dgm:cxn modelId="{1A6A1AF7-D0D5-44F8-9896-5A0997E2C1CF}" type="presOf" srcId="{8DCAC587-716F-4E1A-A921-5C130BA805C5}" destId="{7D9D7292-30BA-4F28-8609-E314BAE8E310}" srcOrd="0" destOrd="0" presId="urn:microsoft.com/office/officeart/2018/5/layout/IconLeafLabelList"/>
    <dgm:cxn modelId="{48290411-B889-4A4A-AB8C-C460D537F1E6}" type="presParOf" srcId="{7A634357-A35A-434D-9520-0ABF765108BA}" destId="{8E7217A1-3396-4F3F-8E1A-7E62D22E6451}" srcOrd="0" destOrd="0" presId="urn:microsoft.com/office/officeart/2018/5/layout/IconLeafLabelList"/>
    <dgm:cxn modelId="{082D961A-324C-45F3-8B3A-F961F70ED3CE}" type="presParOf" srcId="{8E7217A1-3396-4F3F-8E1A-7E62D22E6451}" destId="{440D5277-404F-41B3-AA37-2B325CE47833}" srcOrd="0" destOrd="0" presId="urn:microsoft.com/office/officeart/2018/5/layout/IconLeafLabelList"/>
    <dgm:cxn modelId="{B58C5AA2-5A1A-4B29-86F3-039BBD1342E0}" type="presParOf" srcId="{8E7217A1-3396-4F3F-8E1A-7E62D22E6451}" destId="{3711853F-5EA1-4B8E-88B6-37D77C0363F4}" srcOrd="1" destOrd="0" presId="urn:microsoft.com/office/officeart/2018/5/layout/IconLeafLabelList"/>
    <dgm:cxn modelId="{A37BF061-50A8-41CD-AF97-21D4A9B6957E}" type="presParOf" srcId="{8E7217A1-3396-4F3F-8E1A-7E62D22E6451}" destId="{1A1169C6-1C99-4418-902B-AC8B3F73D947}" srcOrd="2" destOrd="0" presId="urn:microsoft.com/office/officeart/2018/5/layout/IconLeafLabelList"/>
    <dgm:cxn modelId="{427C8E15-0073-406D-AE9B-416E504EE8D6}" type="presParOf" srcId="{8E7217A1-3396-4F3F-8E1A-7E62D22E6451}" destId="{B42613F2-E548-4FBA-A586-87D67035AFEE}" srcOrd="3" destOrd="0" presId="urn:microsoft.com/office/officeart/2018/5/layout/IconLeafLabelList"/>
    <dgm:cxn modelId="{61BFB48A-7904-4848-A1AF-6C6CEAFF9071}" type="presParOf" srcId="{7A634357-A35A-434D-9520-0ABF765108BA}" destId="{029948F2-D659-4D55-86BC-B133DBE2EA30}" srcOrd="1" destOrd="0" presId="urn:microsoft.com/office/officeart/2018/5/layout/IconLeafLabelList"/>
    <dgm:cxn modelId="{45737BCE-9BF5-4FAF-94B7-5BF58DA49D91}" type="presParOf" srcId="{7A634357-A35A-434D-9520-0ABF765108BA}" destId="{7D47DE32-E2A5-47B8-8D1A-4350193132E2}" srcOrd="2" destOrd="0" presId="urn:microsoft.com/office/officeart/2018/5/layout/IconLeafLabelList"/>
    <dgm:cxn modelId="{DC1BCFDC-F537-4746-9B99-E07FF1D44893}" type="presParOf" srcId="{7D47DE32-E2A5-47B8-8D1A-4350193132E2}" destId="{A41564DB-FCAD-47F3-AF91-F89DA39FDCF9}" srcOrd="0" destOrd="0" presId="urn:microsoft.com/office/officeart/2018/5/layout/IconLeafLabelList"/>
    <dgm:cxn modelId="{5590F6E5-9448-4DDA-B413-203A4FBF7FC1}" type="presParOf" srcId="{7D47DE32-E2A5-47B8-8D1A-4350193132E2}" destId="{1339A884-AADC-43BA-B31B-580F33F0239D}" srcOrd="1" destOrd="0" presId="urn:microsoft.com/office/officeart/2018/5/layout/IconLeafLabelList"/>
    <dgm:cxn modelId="{0FCBC908-B245-407F-84A7-F4EDC260CE88}" type="presParOf" srcId="{7D47DE32-E2A5-47B8-8D1A-4350193132E2}" destId="{76343FE6-7922-4F2B-A9DB-A9A4565FB59C}" srcOrd="2" destOrd="0" presId="urn:microsoft.com/office/officeart/2018/5/layout/IconLeafLabelList"/>
    <dgm:cxn modelId="{2ACC4702-CB61-41B8-BA02-F100CAE9DA37}" type="presParOf" srcId="{7D47DE32-E2A5-47B8-8D1A-4350193132E2}" destId="{F83D2607-59EE-4533-9180-BC190A821F19}" srcOrd="3" destOrd="0" presId="urn:microsoft.com/office/officeart/2018/5/layout/IconLeafLabelList"/>
    <dgm:cxn modelId="{58F43C3D-9784-4E01-90C8-04AF55EE9344}" type="presParOf" srcId="{7A634357-A35A-434D-9520-0ABF765108BA}" destId="{9B204DAC-A40D-465C-B57A-9F7574BB33B8}" srcOrd="3" destOrd="0" presId="urn:microsoft.com/office/officeart/2018/5/layout/IconLeafLabelList"/>
    <dgm:cxn modelId="{07577FA5-0AE9-40C4-AFEF-85E3B4EC17EC}" type="presParOf" srcId="{7A634357-A35A-434D-9520-0ABF765108BA}" destId="{D6292CCC-ED15-4543-8723-897E67532FE9}" srcOrd="4" destOrd="0" presId="urn:microsoft.com/office/officeart/2018/5/layout/IconLeafLabelList"/>
    <dgm:cxn modelId="{089FF687-7D2C-42F3-BB84-979C55E2F9D1}" type="presParOf" srcId="{D6292CCC-ED15-4543-8723-897E67532FE9}" destId="{1A0C5739-4105-40F1-9018-EFFE2F49AE84}" srcOrd="0" destOrd="0" presId="urn:microsoft.com/office/officeart/2018/5/layout/IconLeafLabelList"/>
    <dgm:cxn modelId="{D8AFFE84-3BD9-4D01-9287-16B927D59043}" type="presParOf" srcId="{D6292CCC-ED15-4543-8723-897E67532FE9}" destId="{142EB4B7-0EB2-4EEF-AA47-1D245BA623DD}" srcOrd="1" destOrd="0" presId="urn:microsoft.com/office/officeart/2018/5/layout/IconLeafLabelList"/>
    <dgm:cxn modelId="{C51CB7D5-ED30-4108-8D40-8E88D381FEAB}" type="presParOf" srcId="{D6292CCC-ED15-4543-8723-897E67532FE9}" destId="{11311266-1255-4A66-BF73-8CF1535262BE}" srcOrd="2" destOrd="0" presId="urn:microsoft.com/office/officeart/2018/5/layout/IconLeafLabelList"/>
    <dgm:cxn modelId="{A0C17F1B-18F3-4F1A-B92D-D9B871B1839D}" type="presParOf" srcId="{D6292CCC-ED15-4543-8723-897E67532FE9}" destId="{5D4B6CEE-F7BB-4DD3-B21C-676683E17970}" srcOrd="3" destOrd="0" presId="urn:microsoft.com/office/officeart/2018/5/layout/IconLeafLabelList"/>
    <dgm:cxn modelId="{E8BF44B5-CBB8-4EA3-9AC0-E6E41133BA38}" type="presParOf" srcId="{7A634357-A35A-434D-9520-0ABF765108BA}" destId="{B88820E4-BD69-41AC-8878-92B663743BE9}" srcOrd="5" destOrd="0" presId="urn:microsoft.com/office/officeart/2018/5/layout/IconLeafLabelList"/>
    <dgm:cxn modelId="{C5CD0910-D279-488A-B232-05CDE5F3E6F9}" type="presParOf" srcId="{7A634357-A35A-434D-9520-0ABF765108BA}" destId="{F8020974-3628-45E3-9AB6-B4F848573553}" srcOrd="6" destOrd="0" presId="urn:microsoft.com/office/officeart/2018/5/layout/IconLeafLabelList"/>
    <dgm:cxn modelId="{E4E32FE5-B927-49DC-8BD8-57E293469A2B}" type="presParOf" srcId="{F8020974-3628-45E3-9AB6-B4F848573553}" destId="{2C6F1FF0-B607-47A6-A170-4B33BFECB0ED}" srcOrd="0" destOrd="0" presId="urn:microsoft.com/office/officeart/2018/5/layout/IconLeafLabelList"/>
    <dgm:cxn modelId="{43AE48EC-8B5D-4315-A827-54A87B7C4CB7}" type="presParOf" srcId="{F8020974-3628-45E3-9AB6-B4F848573553}" destId="{BE1731A1-665B-4548-A762-979B956D8119}" srcOrd="1" destOrd="0" presId="urn:microsoft.com/office/officeart/2018/5/layout/IconLeafLabelList"/>
    <dgm:cxn modelId="{7EF7D09F-3FFC-437B-9A92-04ED876C2565}" type="presParOf" srcId="{F8020974-3628-45E3-9AB6-B4F848573553}" destId="{CC541093-23FF-4445-BCFC-F119A265BE77}" srcOrd="2" destOrd="0" presId="urn:microsoft.com/office/officeart/2018/5/layout/IconLeafLabelList"/>
    <dgm:cxn modelId="{685CC403-C916-4075-849D-DA0BACD05D4A}" type="presParOf" srcId="{F8020974-3628-45E3-9AB6-B4F848573553}" destId="{18D0F93B-55C3-4391-93C4-F4FD61495932}" srcOrd="3" destOrd="0" presId="urn:microsoft.com/office/officeart/2018/5/layout/IconLeafLabelList"/>
    <dgm:cxn modelId="{FEDDF878-52BB-4C32-BA71-46FE9C3A68CE}" type="presParOf" srcId="{7A634357-A35A-434D-9520-0ABF765108BA}" destId="{41E6A2C1-AE32-4E75-BBA1-63FC65FF22F5}" srcOrd="7" destOrd="0" presId="urn:microsoft.com/office/officeart/2018/5/layout/IconLeafLabelList"/>
    <dgm:cxn modelId="{98C60A3C-D995-4C8B-988A-0D109CCF1352}" type="presParOf" srcId="{7A634357-A35A-434D-9520-0ABF765108BA}" destId="{DA05C305-9FDE-48B6-8FE7-08FD041EF60D}" srcOrd="8" destOrd="0" presId="urn:microsoft.com/office/officeart/2018/5/layout/IconLeafLabelList"/>
    <dgm:cxn modelId="{0CB34FEA-4905-44C0-AECF-7C5E6E25A444}" type="presParOf" srcId="{DA05C305-9FDE-48B6-8FE7-08FD041EF60D}" destId="{08EBC782-313D-45D8-9F10-5BFE27978606}" srcOrd="0" destOrd="0" presId="urn:microsoft.com/office/officeart/2018/5/layout/IconLeafLabelList"/>
    <dgm:cxn modelId="{626872A7-FB39-4C04-A9CD-C70F9D52DE67}" type="presParOf" srcId="{DA05C305-9FDE-48B6-8FE7-08FD041EF60D}" destId="{3FDA2533-552B-4603-8DD0-3C3AB4C04D84}" srcOrd="1" destOrd="0" presId="urn:microsoft.com/office/officeart/2018/5/layout/IconLeafLabelList"/>
    <dgm:cxn modelId="{1A7ABD93-F538-46E8-BFF7-7151883DA68A}" type="presParOf" srcId="{DA05C305-9FDE-48B6-8FE7-08FD041EF60D}" destId="{05A4A542-2A9A-4791-ABC2-19C19C274E9D}" srcOrd="2" destOrd="0" presId="urn:microsoft.com/office/officeart/2018/5/layout/IconLeafLabelList"/>
    <dgm:cxn modelId="{A2FCC301-B300-48C5-9B9B-0566894AAA8F}" type="presParOf" srcId="{DA05C305-9FDE-48B6-8FE7-08FD041EF60D}" destId="{7D9D7292-30BA-4F28-8609-E314BAE8E310}" srcOrd="3" destOrd="0" presId="urn:microsoft.com/office/officeart/2018/5/layout/IconLeafLabelList"/>
    <dgm:cxn modelId="{25B07EB8-E20C-41C6-8674-0129A61160CF}" type="presParOf" srcId="{7A634357-A35A-434D-9520-0ABF765108BA}" destId="{98D3C879-5C59-4467-83F0-721FC8FA980D}" srcOrd="9" destOrd="0" presId="urn:microsoft.com/office/officeart/2018/5/layout/IconLeafLabelList"/>
    <dgm:cxn modelId="{C3660899-C101-4BEA-A35A-D60A454D59FD}" type="presParOf" srcId="{7A634357-A35A-434D-9520-0ABF765108BA}" destId="{BE340CF0-D0E3-4A36-B9BC-577270C71404}" srcOrd="10" destOrd="0" presId="urn:microsoft.com/office/officeart/2018/5/layout/IconLeafLabelList"/>
    <dgm:cxn modelId="{53C7C972-D887-4593-B9E3-C98C789D3ABF}" type="presParOf" srcId="{BE340CF0-D0E3-4A36-B9BC-577270C71404}" destId="{E346C8DC-8770-4AD8-986A-7073E8D8112A}" srcOrd="0" destOrd="0" presId="urn:microsoft.com/office/officeart/2018/5/layout/IconLeafLabelList"/>
    <dgm:cxn modelId="{926EDEE2-9E3B-45F0-AFE8-8BFE710CD710}" type="presParOf" srcId="{BE340CF0-D0E3-4A36-B9BC-577270C71404}" destId="{5379C651-E632-4A43-ABA5-16F8D4CBAF94}" srcOrd="1" destOrd="0" presId="urn:microsoft.com/office/officeart/2018/5/layout/IconLeafLabelList"/>
    <dgm:cxn modelId="{BAED291F-46A2-4145-BF35-C3AC712AEF29}" type="presParOf" srcId="{BE340CF0-D0E3-4A36-B9BC-577270C71404}" destId="{FB771C0A-088B-4688-B8B1-DED9098ECE75}" srcOrd="2" destOrd="0" presId="urn:microsoft.com/office/officeart/2018/5/layout/IconLeafLabelList"/>
    <dgm:cxn modelId="{435D8EFC-5563-4801-BA8F-F76DA8E634D7}" type="presParOf" srcId="{BE340CF0-D0E3-4A36-B9BC-577270C71404}" destId="{A017FA51-0926-4780-BE37-A0826E1370A7}" srcOrd="3" destOrd="0" presId="urn:microsoft.com/office/officeart/2018/5/layout/IconLeafLabelList"/>
    <dgm:cxn modelId="{12953915-ABF5-4B5B-8BBE-041C9A9CAD95}" type="presParOf" srcId="{7A634357-A35A-434D-9520-0ABF765108BA}" destId="{B81D4754-75B5-47AF-8552-0E41BB342A9B}" srcOrd="11" destOrd="0" presId="urn:microsoft.com/office/officeart/2018/5/layout/IconLeafLabelList"/>
    <dgm:cxn modelId="{9D401C00-0AC8-4E85-A36F-80922FA48E1C}" type="presParOf" srcId="{7A634357-A35A-434D-9520-0ABF765108BA}" destId="{15A4BF75-0A9A-4867-9044-4B74E4BD21A9}" srcOrd="12"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3" destOrd="0" presId="urn:microsoft.com/office/officeart/2018/5/layout/IconLeafLabelList"/>
    <dgm:cxn modelId="{0A293C33-724E-48F8-9999-019F4FBC3BDF}" type="presParOf" srcId="{7A634357-A35A-434D-9520-0ABF765108BA}" destId="{970790A9-453F-4DF6-961D-8E9BF5723744}" srcOrd="14"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2A2D10-7146-4F29-8DDF-4E656B419186}"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D8D7CEF-8223-413C-ACA2-875CC0D130CC}">
      <dgm:prSet/>
      <dgm:spPr/>
      <dgm:t>
        <a:bodyPr/>
        <a:lstStyle/>
        <a:p>
          <a:pPr>
            <a:lnSpc>
              <a:spcPct val="100000"/>
            </a:lnSpc>
          </a:pPr>
          <a:r>
            <a:rPr lang="en-US" b="1" dirty="0"/>
            <a:t>PCA without centering the data</a:t>
          </a:r>
        </a:p>
      </dgm:t>
    </dgm:pt>
    <dgm:pt modelId="{188AE6B8-B626-4B71-B8D5-B223B35E01F9}" type="parTrans" cxnId="{D4FF7B68-174E-46F9-9E3E-531CA9BC5BB5}">
      <dgm:prSet/>
      <dgm:spPr/>
      <dgm:t>
        <a:bodyPr/>
        <a:lstStyle/>
        <a:p>
          <a:endParaRPr lang="en-US"/>
        </a:p>
      </dgm:t>
    </dgm:pt>
    <dgm:pt modelId="{B357A6E6-1AF5-4BAC-B1A1-297BEF52F250}" type="sibTrans" cxnId="{D4FF7B68-174E-46F9-9E3E-531CA9BC5BB5}">
      <dgm:prSet/>
      <dgm:spPr/>
      <dgm:t>
        <a:bodyPr/>
        <a:lstStyle/>
        <a:p>
          <a:endParaRPr lang="en-US"/>
        </a:p>
      </dgm:t>
    </dgm:pt>
    <dgm:pt modelId="{EF79885E-4BB4-4378-BF68-D1AA393C9623}" type="pres">
      <dgm:prSet presAssocID="{C52A2D10-7146-4F29-8DDF-4E656B419186}" presName="root" presStyleCnt="0">
        <dgm:presLayoutVars>
          <dgm:dir/>
          <dgm:resizeHandles val="exact"/>
        </dgm:presLayoutVars>
      </dgm:prSet>
      <dgm:spPr/>
    </dgm:pt>
    <dgm:pt modelId="{7B77931D-E335-4589-85EF-18BCD187B4EE}" type="pres">
      <dgm:prSet presAssocID="{BD8D7CEF-8223-413C-ACA2-875CC0D130CC}" presName="compNode" presStyleCnt="0"/>
      <dgm:spPr/>
    </dgm:pt>
    <dgm:pt modelId="{48DEADF2-B795-46C1-93B1-1B5E0676FEE4}" type="pres">
      <dgm:prSet presAssocID="{BD8D7CEF-8223-413C-ACA2-875CC0D130CC}" presName="iconRect" presStyleLbl="node1" presStyleIdx="0" presStyleCnt="1" custLinFactX="-45813" custLinFactNeighborX="-100000" custLinFactNeighborY="7890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5F93BDD-C0C2-4F2A-84DA-AD896E136C5B}" type="pres">
      <dgm:prSet presAssocID="{BD8D7CEF-8223-413C-ACA2-875CC0D130CC}" presName="spaceRect" presStyleCnt="0"/>
      <dgm:spPr/>
    </dgm:pt>
    <dgm:pt modelId="{CA3BF63C-4744-4359-851E-86BAE3F5EDA2}" type="pres">
      <dgm:prSet presAssocID="{BD8D7CEF-8223-413C-ACA2-875CC0D130CC}" presName="textRect" presStyleLbl="revTx" presStyleIdx="0" presStyleCnt="1" custLinFactNeighborX="15657" custLinFactNeighborY="-60739">
        <dgm:presLayoutVars>
          <dgm:chMax val="1"/>
          <dgm:chPref val="1"/>
        </dgm:presLayoutVars>
      </dgm:prSet>
      <dgm:spPr/>
    </dgm:pt>
  </dgm:ptLst>
  <dgm:cxnLst>
    <dgm:cxn modelId="{28493D03-0DCE-419A-8B39-40667BDF6ADD}" type="presOf" srcId="{BD8D7CEF-8223-413C-ACA2-875CC0D130CC}" destId="{CA3BF63C-4744-4359-851E-86BAE3F5EDA2}" srcOrd="0" destOrd="0" presId="urn:microsoft.com/office/officeart/2018/2/layout/IconLabelList"/>
    <dgm:cxn modelId="{D4FF7B68-174E-46F9-9E3E-531CA9BC5BB5}" srcId="{C52A2D10-7146-4F29-8DDF-4E656B419186}" destId="{BD8D7CEF-8223-413C-ACA2-875CC0D130CC}" srcOrd="0" destOrd="0" parTransId="{188AE6B8-B626-4B71-B8D5-B223B35E01F9}" sibTransId="{B357A6E6-1AF5-4BAC-B1A1-297BEF52F250}"/>
    <dgm:cxn modelId="{1020B0F7-684B-40FD-9EEE-79F4D544DB00}" type="presOf" srcId="{C52A2D10-7146-4F29-8DDF-4E656B419186}" destId="{EF79885E-4BB4-4378-BF68-D1AA393C9623}" srcOrd="0" destOrd="0" presId="urn:microsoft.com/office/officeart/2018/2/layout/IconLabelList"/>
    <dgm:cxn modelId="{3D8ED98F-F7F1-4EB8-9818-B28AEBBD63B7}" type="presParOf" srcId="{EF79885E-4BB4-4378-BF68-D1AA393C9623}" destId="{7B77931D-E335-4589-85EF-18BCD187B4EE}" srcOrd="0" destOrd="0" presId="urn:microsoft.com/office/officeart/2018/2/layout/IconLabelList"/>
    <dgm:cxn modelId="{1B76CDA3-8001-49A7-8D04-D4F54AA20E93}" type="presParOf" srcId="{7B77931D-E335-4589-85EF-18BCD187B4EE}" destId="{48DEADF2-B795-46C1-93B1-1B5E0676FEE4}" srcOrd="0" destOrd="0" presId="urn:microsoft.com/office/officeart/2018/2/layout/IconLabelList"/>
    <dgm:cxn modelId="{2936D9D2-310B-49E2-9933-B0C6C8A878F1}" type="presParOf" srcId="{7B77931D-E335-4589-85EF-18BCD187B4EE}" destId="{D5F93BDD-C0C2-4F2A-84DA-AD896E136C5B}" srcOrd="1" destOrd="0" presId="urn:microsoft.com/office/officeart/2018/2/layout/IconLabelList"/>
    <dgm:cxn modelId="{3ABEC5E4-1EF6-42E4-BBF5-9A21E60D63E4}" type="presParOf" srcId="{7B77931D-E335-4589-85EF-18BCD187B4EE}" destId="{CA3BF63C-4744-4359-851E-86BAE3F5EDA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54BAD5B-FD94-4D1E-B297-165A37FE9ED7}">
      <dgm:prSet custT="1"/>
      <dgm:spPr/>
      <dgm:t>
        <a:bodyPr/>
        <a:lstStyle/>
        <a:p>
          <a:pPr>
            <a:lnSpc>
              <a:spcPct val="100000"/>
            </a:lnSpc>
            <a:defRPr cap="all"/>
          </a:pPr>
          <a:r>
            <a:rPr lang="en-US" altLang="zh-TW" sz="3600" dirty="0"/>
            <a:t>BOW</a:t>
          </a:r>
          <a:br>
            <a:rPr lang="en-US" altLang="zh-TW" sz="3600" dirty="0"/>
          </a:br>
          <a:r>
            <a:rPr lang="en-US" altLang="zh-TW" sz="3600" dirty="0"/>
            <a:t>(Bag of word)</a:t>
          </a:r>
          <a:endParaRPr lang="en-US" sz="3600"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custT="1"/>
      <dgm:spPr/>
      <dgm:t>
        <a:bodyPr/>
        <a:lstStyle/>
        <a:p>
          <a:pPr>
            <a:lnSpc>
              <a:spcPct val="100000"/>
            </a:lnSpc>
            <a:defRPr cap="all"/>
          </a:pPr>
          <a:r>
            <a:rPr lang="en-US" altLang="zh-TW" sz="3600" dirty="0"/>
            <a:t>WORD2Vec</a:t>
          </a:r>
          <a:endParaRPr lang="en-US" sz="3600"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0" presStyleCnt="2"/>
      <dgm:spPr>
        <a:prstGeom prst="round2DiagRect">
          <a:avLst>
            <a:gd name="adj1" fmla="val 29727"/>
            <a:gd name="adj2" fmla="val 0"/>
          </a:avLst>
        </a:prstGeom>
        <a:solidFill>
          <a:schemeClr val="dk2">
            <a:hueOff val="0"/>
            <a:satOff val="0"/>
            <a:lumOff val="0"/>
          </a:schemeClr>
        </a:solidFill>
      </dgm:spPr>
    </dgm:pt>
    <dgm:pt modelId="{44FEC5D7-5D6D-459B-B22E-D09F59BB97D2}" type="pres">
      <dgm:prSet presAssocID="{754BAD5B-FD94-4D1E-B297-165A37FE9ED7}" presName="iconRect" presStyleLbl="node1" presStyleIdx="0" presStyleCnt="2"/>
      <dgm:spPr>
        <a:blipFill>
          <a:blip xmlns:r="http://schemas.openxmlformats.org/officeDocument/2006/relationships" r:embed="rId1"/>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0" presStyleCnt="2" custScaleX="18576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1" presStyleCnt="2"/>
      <dgm:spPr>
        <a:prstGeom prst="round2DiagRect">
          <a:avLst>
            <a:gd name="adj1" fmla="val 29727"/>
            <a:gd name="adj2" fmla="val 0"/>
          </a:avLst>
        </a:prstGeom>
        <a:solidFill>
          <a:schemeClr val="dk2">
            <a:hueOff val="0"/>
            <a:satOff val="0"/>
            <a:lumOff val="0"/>
          </a:schemeClr>
        </a:solidFill>
      </dgm:spPr>
    </dgm:pt>
    <dgm:pt modelId="{AE341636-7FBC-4EE1-9BEC-2FA0C90794A8}" type="pres">
      <dgm:prSet presAssocID="{591AB590-EC2C-487F-B6F4-DA051D6B23A8}" presName="iconRect" presStyleLbl="node1" presStyleIdx="1" presStyleCnt="2"/>
      <dgm:spPr>
        <a:blipFill>
          <a:blip xmlns:r="http://schemas.openxmlformats.org/officeDocument/2006/relationships" r:embed="rId2"/>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1" presStyleCnt="2" custScaleX="139971">
        <dgm:presLayoutVars>
          <dgm:chMax val="1"/>
          <dgm:chPref val="1"/>
        </dgm:presLayoutVars>
      </dgm:prSet>
      <dgm:spPr/>
    </dgm:pt>
  </dgm:ptLst>
  <dgm:cxnLst>
    <dgm:cxn modelId="{43C60948-4DF8-4D65-92E8-73FD92E46010}" type="presOf" srcId="{754BAD5B-FD94-4D1E-B297-165A37FE9ED7}" destId="{D7DDC866-81DB-4C41-A963-717E8FD78700}" srcOrd="0" destOrd="0" presId="urn:microsoft.com/office/officeart/2018/5/layout/IconLeafLabelList"/>
    <dgm:cxn modelId="{C1DC698B-4BE4-4A57-9C94-DB8CB10BD25E}" srcId="{79D5DFDE-40A0-4F5A-9860-4092D0FFFD55}" destId="{591AB590-EC2C-487F-B6F4-DA051D6B23A8}" srcOrd="1" destOrd="0" parTransId="{5669B3EE-A98C-4D9F-9935-D00C5C2CC223}" sibTransId="{58D34F71-D160-4CC6-B750-B6F681F3FEC3}"/>
    <dgm:cxn modelId="{4AE4C6BF-D9BF-4885-8A17-12CA03038B3B}" srcId="{79D5DFDE-40A0-4F5A-9860-4092D0FFFD55}" destId="{754BAD5B-FD94-4D1E-B297-165A37FE9ED7}" srcOrd="0"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9D401C00-0AC8-4E85-A36F-80922FA48E1C}" type="presParOf" srcId="{7A634357-A35A-434D-9520-0ABF765108BA}" destId="{15A4BF75-0A9A-4867-9044-4B74E4BD21A9}" srcOrd="0"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 destOrd="0" presId="urn:microsoft.com/office/officeart/2018/5/layout/IconLeafLabelList"/>
    <dgm:cxn modelId="{0A293C33-724E-48F8-9999-019F4FBC3BDF}" type="presParOf" srcId="{7A634357-A35A-434D-9520-0ABF765108BA}" destId="{970790A9-453F-4DF6-961D-8E9BF5723744}" srcOrd="2"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EDD16E-4CB3-4AFE-87A5-4AF998B9B58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4218662-8F7E-4D7A-8849-2662082E5C1F}">
      <dgm:prSet/>
      <dgm:spPr/>
      <dgm:t>
        <a:bodyPr/>
        <a:lstStyle/>
        <a:p>
          <a:pPr>
            <a:lnSpc>
              <a:spcPct val="100000"/>
            </a:lnSpc>
            <a:defRPr cap="all"/>
          </a:pPr>
          <a:r>
            <a:rPr lang="en-US" dirty="0"/>
            <a:t>Very simple to understand and implement</a:t>
          </a:r>
        </a:p>
      </dgm:t>
    </dgm:pt>
    <dgm:pt modelId="{2B7753BE-9E8E-4A72-80A7-1C3070C8FC1C}" type="parTrans" cxnId="{312ABBE7-31DA-4DC9-9768-0C6461141713}">
      <dgm:prSet/>
      <dgm:spPr/>
      <dgm:t>
        <a:bodyPr/>
        <a:lstStyle/>
        <a:p>
          <a:endParaRPr lang="en-US"/>
        </a:p>
      </dgm:t>
    </dgm:pt>
    <dgm:pt modelId="{6D410E07-0ECA-418D-9767-6A745BD82A00}" type="sibTrans" cxnId="{312ABBE7-31DA-4DC9-9768-0C6461141713}">
      <dgm:prSet/>
      <dgm:spPr/>
      <dgm:t>
        <a:bodyPr/>
        <a:lstStyle/>
        <a:p>
          <a:endParaRPr lang="en-US"/>
        </a:p>
      </dgm:t>
    </dgm:pt>
    <dgm:pt modelId="{26430F42-2292-4A09-8D1D-975C8B3C07A8}" type="pres">
      <dgm:prSet presAssocID="{1AEDD16E-4CB3-4AFE-87A5-4AF998B9B58B}" presName="root" presStyleCnt="0">
        <dgm:presLayoutVars>
          <dgm:dir/>
          <dgm:resizeHandles val="exact"/>
        </dgm:presLayoutVars>
      </dgm:prSet>
      <dgm:spPr/>
    </dgm:pt>
    <dgm:pt modelId="{D101950E-A077-4A9D-A2FC-546B98ABE5F3}" type="pres">
      <dgm:prSet presAssocID="{14218662-8F7E-4D7A-8849-2662082E5C1F}" presName="compNode" presStyleCnt="0"/>
      <dgm:spPr/>
    </dgm:pt>
    <dgm:pt modelId="{1D32E3E4-9A6E-483D-9535-4E37288B1A3F}" type="pres">
      <dgm:prSet presAssocID="{14218662-8F7E-4D7A-8849-2662082E5C1F}" presName="iconBgRect" presStyleLbl="bgShp" presStyleIdx="0" presStyleCnt="1"/>
      <dgm:spPr/>
    </dgm:pt>
    <dgm:pt modelId="{CEF42EA0-08C7-4BC5-BC9A-365F5BF5C95F}" type="pres">
      <dgm:prSet presAssocID="{14218662-8F7E-4D7A-8849-2662082E5C1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739A441A-EC21-472F-8C8A-A3E961471AA0}" type="pres">
      <dgm:prSet presAssocID="{14218662-8F7E-4D7A-8849-2662082E5C1F}" presName="spaceRect" presStyleCnt="0"/>
      <dgm:spPr/>
    </dgm:pt>
    <dgm:pt modelId="{1B92F151-B234-4612-8D61-5DE331FE6AFD}" type="pres">
      <dgm:prSet presAssocID="{14218662-8F7E-4D7A-8849-2662082E5C1F}" presName="textRect" presStyleLbl="revTx" presStyleIdx="0" presStyleCnt="1">
        <dgm:presLayoutVars>
          <dgm:chMax val="1"/>
          <dgm:chPref val="1"/>
        </dgm:presLayoutVars>
      </dgm:prSet>
      <dgm:spPr/>
    </dgm:pt>
  </dgm:ptLst>
  <dgm:cxnLst>
    <dgm:cxn modelId="{6FF2E002-C24A-4EAD-ABAD-154D35EB0342}" type="presOf" srcId="{1AEDD16E-4CB3-4AFE-87A5-4AF998B9B58B}" destId="{26430F42-2292-4A09-8D1D-975C8B3C07A8}" srcOrd="0" destOrd="0" presId="urn:microsoft.com/office/officeart/2018/5/layout/IconCircleLabelList"/>
    <dgm:cxn modelId="{312ABBE7-31DA-4DC9-9768-0C6461141713}" srcId="{1AEDD16E-4CB3-4AFE-87A5-4AF998B9B58B}" destId="{14218662-8F7E-4D7A-8849-2662082E5C1F}" srcOrd="0" destOrd="0" parTransId="{2B7753BE-9E8E-4A72-80A7-1C3070C8FC1C}" sibTransId="{6D410E07-0ECA-418D-9767-6A745BD82A00}"/>
    <dgm:cxn modelId="{D1B4AAF7-908D-47B3-B0DF-03836F4309C8}" type="presOf" srcId="{14218662-8F7E-4D7A-8849-2662082E5C1F}" destId="{1B92F151-B234-4612-8D61-5DE331FE6AFD}" srcOrd="0" destOrd="0" presId="urn:microsoft.com/office/officeart/2018/5/layout/IconCircleLabelList"/>
    <dgm:cxn modelId="{A926E5E9-F73C-44E0-B6E4-F0C1FB42FC4F}" type="presParOf" srcId="{26430F42-2292-4A09-8D1D-975C8B3C07A8}" destId="{D101950E-A077-4A9D-A2FC-546B98ABE5F3}" srcOrd="0" destOrd="0" presId="urn:microsoft.com/office/officeart/2018/5/layout/IconCircleLabelList"/>
    <dgm:cxn modelId="{7CA0C2D9-48CA-4180-9F67-DBE43F6F0967}" type="presParOf" srcId="{D101950E-A077-4A9D-A2FC-546B98ABE5F3}" destId="{1D32E3E4-9A6E-483D-9535-4E37288B1A3F}" srcOrd="0" destOrd="0" presId="urn:microsoft.com/office/officeart/2018/5/layout/IconCircleLabelList"/>
    <dgm:cxn modelId="{4C9F951B-D66B-4028-A3C7-E5564EA338C5}" type="presParOf" srcId="{D101950E-A077-4A9D-A2FC-546B98ABE5F3}" destId="{CEF42EA0-08C7-4BC5-BC9A-365F5BF5C95F}" srcOrd="1" destOrd="0" presId="urn:microsoft.com/office/officeart/2018/5/layout/IconCircleLabelList"/>
    <dgm:cxn modelId="{C76B271B-4467-4718-A955-A1E1BADFAC92}" type="presParOf" srcId="{D101950E-A077-4A9D-A2FC-546B98ABE5F3}" destId="{739A441A-EC21-472F-8C8A-A3E961471AA0}" srcOrd="2" destOrd="0" presId="urn:microsoft.com/office/officeart/2018/5/layout/IconCircleLabelList"/>
    <dgm:cxn modelId="{76BC2345-40EA-479B-888C-8FAF8544E25A}" type="presParOf" srcId="{D101950E-A077-4A9D-A2FC-546B98ABE5F3}" destId="{1B92F151-B234-4612-8D61-5DE331FE6AF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92879B-57FD-4F5F-8380-0FEE08EAE351}"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CAB79A9-9EAA-4449-934B-81D3DA38234E}">
      <dgm:prSet/>
      <dgm:spPr/>
      <dgm:t>
        <a:bodyPr/>
        <a:lstStyle/>
        <a:p>
          <a:pPr>
            <a:defRPr cap="all"/>
          </a:pPr>
          <a:r>
            <a:rPr lang="en-US" dirty="0"/>
            <a:t>high dimensional feature vector</a:t>
          </a:r>
        </a:p>
      </dgm:t>
    </dgm:pt>
    <dgm:pt modelId="{312EDAEE-828A-44C5-A667-76456C4A4919}" type="parTrans" cxnId="{FAAB040B-80AF-4B20-A0C6-FCCF9E634984}">
      <dgm:prSet/>
      <dgm:spPr/>
      <dgm:t>
        <a:bodyPr/>
        <a:lstStyle/>
        <a:p>
          <a:endParaRPr lang="en-US"/>
        </a:p>
      </dgm:t>
    </dgm:pt>
    <dgm:pt modelId="{D39370FB-3758-4515-A271-BDE943219E91}" type="sibTrans" cxnId="{FAAB040B-80AF-4B20-A0C6-FCCF9E634984}">
      <dgm:prSet/>
      <dgm:spPr/>
      <dgm:t>
        <a:bodyPr/>
        <a:lstStyle/>
        <a:p>
          <a:endParaRPr lang="en-US"/>
        </a:p>
      </dgm:t>
    </dgm:pt>
    <dgm:pt modelId="{55B5A527-AF55-41B2-93DC-A9BCCA5747A4}">
      <dgm:prSet/>
      <dgm:spPr/>
      <dgm:t>
        <a:bodyPr/>
        <a:lstStyle/>
        <a:p>
          <a:pPr>
            <a:defRPr cap="all"/>
          </a:pPr>
          <a:r>
            <a:rPr lang="en-US" dirty="0"/>
            <a:t>it assumes all words are independent of each other. </a:t>
          </a:r>
        </a:p>
      </dgm:t>
    </dgm:pt>
    <dgm:pt modelId="{F9086927-AD3F-45E8-BD4D-DF6508C92F08}" type="parTrans" cxnId="{84A8980A-95B9-4180-9911-A0FE7307A39B}">
      <dgm:prSet/>
      <dgm:spPr/>
      <dgm:t>
        <a:bodyPr/>
        <a:lstStyle/>
        <a:p>
          <a:endParaRPr lang="en-US"/>
        </a:p>
      </dgm:t>
    </dgm:pt>
    <dgm:pt modelId="{DDAA4E95-47E5-4236-A901-C7888FB22BEF}" type="sibTrans" cxnId="{84A8980A-95B9-4180-9911-A0FE7307A39B}">
      <dgm:prSet/>
      <dgm:spPr/>
      <dgm:t>
        <a:bodyPr/>
        <a:lstStyle/>
        <a:p>
          <a:endParaRPr lang="en-US"/>
        </a:p>
      </dgm:t>
    </dgm:pt>
    <dgm:pt modelId="{D65C9115-1BB4-4B23-8E81-7758373757A5}">
      <dgm:prSet/>
      <dgm:spPr/>
      <dgm:t>
        <a:bodyPr/>
        <a:lstStyle/>
        <a:p>
          <a:pPr>
            <a:defRPr cap="all"/>
          </a:pPr>
          <a:r>
            <a:rPr lang="en-US" dirty="0"/>
            <a:t>highly sparse vectors as there is nonzero value in dimensions</a:t>
          </a:r>
        </a:p>
      </dgm:t>
    </dgm:pt>
    <dgm:pt modelId="{2EF97E28-1911-43CE-8078-94EB216B637F}" type="parTrans" cxnId="{1E0E7D6F-43AF-425F-AEDF-2A0E07A5131A}">
      <dgm:prSet/>
      <dgm:spPr/>
      <dgm:t>
        <a:bodyPr/>
        <a:lstStyle/>
        <a:p>
          <a:endParaRPr lang="en-US"/>
        </a:p>
      </dgm:t>
    </dgm:pt>
    <dgm:pt modelId="{63462EE2-0DD5-4B82-909D-D9283BBA52E7}" type="sibTrans" cxnId="{1E0E7D6F-43AF-425F-AEDF-2A0E07A5131A}">
      <dgm:prSet/>
      <dgm:spPr/>
      <dgm:t>
        <a:bodyPr/>
        <a:lstStyle/>
        <a:p>
          <a:endParaRPr lang="en-US"/>
        </a:p>
      </dgm:t>
    </dgm:pt>
    <dgm:pt modelId="{DD79E3C0-2E06-4288-A894-723F44692F77}" type="pres">
      <dgm:prSet presAssocID="{E392879B-57FD-4F5F-8380-0FEE08EAE351}" presName="root" presStyleCnt="0">
        <dgm:presLayoutVars>
          <dgm:dir/>
          <dgm:resizeHandles val="exact"/>
        </dgm:presLayoutVars>
      </dgm:prSet>
      <dgm:spPr/>
    </dgm:pt>
    <dgm:pt modelId="{5B95FE0A-E88C-4E26-ADC7-0C9827FB9474}" type="pres">
      <dgm:prSet presAssocID="{7CAB79A9-9EAA-4449-934B-81D3DA38234E}" presName="compNode" presStyleCnt="0"/>
      <dgm:spPr/>
    </dgm:pt>
    <dgm:pt modelId="{4CBE014B-9C61-45E7-BB5A-E3A3E8CB8BB0}" type="pres">
      <dgm:prSet presAssocID="{7CAB79A9-9EAA-4449-934B-81D3DA38234E}" presName="iconBgRect" presStyleLbl="bgShp" presStyleIdx="0" presStyleCnt="3"/>
      <dgm:spPr/>
    </dgm:pt>
    <dgm:pt modelId="{D0B288A2-09B2-4355-A08E-40590CAC294E}" type="pres">
      <dgm:prSet presAssocID="{7CAB79A9-9EAA-4449-934B-81D3DA3823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840FA0A3-0A34-473A-B011-B0AFD2649450}" type="pres">
      <dgm:prSet presAssocID="{7CAB79A9-9EAA-4449-934B-81D3DA38234E}" presName="spaceRect" presStyleCnt="0"/>
      <dgm:spPr/>
    </dgm:pt>
    <dgm:pt modelId="{35B2A127-235D-47DB-B1BE-5E2B934F66C9}" type="pres">
      <dgm:prSet presAssocID="{7CAB79A9-9EAA-4449-934B-81D3DA38234E}" presName="textRect" presStyleLbl="revTx" presStyleIdx="0" presStyleCnt="3">
        <dgm:presLayoutVars>
          <dgm:chMax val="1"/>
          <dgm:chPref val="1"/>
        </dgm:presLayoutVars>
      </dgm:prSet>
      <dgm:spPr/>
    </dgm:pt>
    <dgm:pt modelId="{DEA4016A-A779-459A-82C8-71B4D04D6AED}" type="pres">
      <dgm:prSet presAssocID="{D39370FB-3758-4515-A271-BDE943219E91}" presName="sibTrans" presStyleCnt="0"/>
      <dgm:spPr/>
    </dgm:pt>
    <dgm:pt modelId="{39627A0C-227F-4117-8A3E-2C50FF61325E}" type="pres">
      <dgm:prSet presAssocID="{55B5A527-AF55-41B2-93DC-A9BCCA5747A4}" presName="compNode" presStyleCnt="0"/>
      <dgm:spPr/>
    </dgm:pt>
    <dgm:pt modelId="{590020B3-5608-44DF-8DA5-57CFB3E9F313}" type="pres">
      <dgm:prSet presAssocID="{55B5A527-AF55-41B2-93DC-A9BCCA5747A4}" presName="iconBgRect" presStyleLbl="bgShp" presStyleIdx="1" presStyleCnt="3"/>
      <dgm:spPr/>
    </dgm:pt>
    <dgm:pt modelId="{62F433C2-73E4-41DF-B8F3-7EEF874B350B}" type="pres">
      <dgm:prSet presAssocID="{55B5A527-AF55-41B2-93DC-A9BCCA5747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7A32B85C-52E9-4F09-8F23-92BFC5DF8BA9}" type="pres">
      <dgm:prSet presAssocID="{55B5A527-AF55-41B2-93DC-A9BCCA5747A4}" presName="spaceRect" presStyleCnt="0"/>
      <dgm:spPr/>
    </dgm:pt>
    <dgm:pt modelId="{0AC56A56-2232-409C-8550-6DA5703FB5CD}" type="pres">
      <dgm:prSet presAssocID="{55B5A527-AF55-41B2-93DC-A9BCCA5747A4}" presName="textRect" presStyleLbl="revTx" presStyleIdx="1" presStyleCnt="3">
        <dgm:presLayoutVars>
          <dgm:chMax val="1"/>
          <dgm:chPref val="1"/>
        </dgm:presLayoutVars>
      </dgm:prSet>
      <dgm:spPr/>
    </dgm:pt>
    <dgm:pt modelId="{7F82E3A2-3662-4B33-A221-EA7C0B895B58}" type="pres">
      <dgm:prSet presAssocID="{DDAA4E95-47E5-4236-A901-C7888FB22BEF}" presName="sibTrans" presStyleCnt="0"/>
      <dgm:spPr/>
    </dgm:pt>
    <dgm:pt modelId="{50B20131-345C-41F2-9679-86B9372C1BFB}" type="pres">
      <dgm:prSet presAssocID="{D65C9115-1BB4-4B23-8E81-7758373757A5}" presName="compNode" presStyleCnt="0"/>
      <dgm:spPr/>
    </dgm:pt>
    <dgm:pt modelId="{58B724A5-1C5A-489A-81EE-9D39F1821D81}" type="pres">
      <dgm:prSet presAssocID="{D65C9115-1BB4-4B23-8E81-7758373757A5}" presName="iconBgRect" presStyleLbl="bgShp" presStyleIdx="2" presStyleCnt="3"/>
      <dgm:spPr/>
    </dgm:pt>
    <dgm:pt modelId="{F6317EB2-5107-422A-8FAD-13B5246D39F8}" type="pres">
      <dgm:prSet presAssocID="{D65C9115-1BB4-4B23-8E81-77583737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84099AED-B14F-464F-9136-1AC6BA6E404E}" type="pres">
      <dgm:prSet presAssocID="{D65C9115-1BB4-4B23-8E81-7758373757A5}" presName="spaceRect" presStyleCnt="0"/>
      <dgm:spPr/>
    </dgm:pt>
    <dgm:pt modelId="{921DCEBE-D7E0-4B65-80FF-7676474F06CF}" type="pres">
      <dgm:prSet presAssocID="{D65C9115-1BB4-4B23-8E81-7758373757A5}" presName="textRect" presStyleLbl="revTx" presStyleIdx="2" presStyleCnt="3">
        <dgm:presLayoutVars>
          <dgm:chMax val="1"/>
          <dgm:chPref val="1"/>
        </dgm:presLayoutVars>
      </dgm:prSet>
      <dgm:spPr/>
    </dgm:pt>
  </dgm:ptLst>
  <dgm:cxnLst>
    <dgm:cxn modelId="{84A8980A-95B9-4180-9911-A0FE7307A39B}" srcId="{E392879B-57FD-4F5F-8380-0FEE08EAE351}" destId="{55B5A527-AF55-41B2-93DC-A9BCCA5747A4}" srcOrd="1" destOrd="0" parTransId="{F9086927-AD3F-45E8-BD4D-DF6508C92F08}" sibTransId="{DDAA4E95-47E5-4236-A901-C7888FB22BEF}"/>
    <dgm:cxn modelId="{FAAB040B-80AF-4B20-A0C6-FCCF9E634984}" srcId="{E392879B-57FD-4F5F-8380-0FEE08EAE351}" destId="{7CAB79A9-9EAA-4449-934B-81D3DA38234E}" srcOrd="0" destOrd="0" parTransId="{312EDAEE-828A-44C5-A667-76456C4A4919}" sibTransId="{D39370FB-3758-4515-A271-BDE943219E91}"/>
    <dgm:cxn modelId="{E8227611-93EA-478C-A3F8-5A4949C74F90}" type="presOf" srcId="{E392879B-57FD-4F5F-8380-0FEE08EAE351}" destId="{DD79E3C0-2E06-4288-A894-723F44692F77}" srcOrd="0" destOrd="0" presId="urn:microsoft.com/office/officeart/2018/5/layout/IconCircleLabelList"/>
    <dgm:cxn modelId="{1D55082C-D3A8-4521-8C51-D547914E5C9E}" type="presOf" srcId="{55B5A527-AF55-41B2-93DC-A9BCCA5747A4}" destId="{0AC56A56-2232-409C-8550-6DA5703FB5CD}" srcOrd="0" destOrd="0" presId="urn:microsoft.com/office/officeart/2018/5/layout/IconCircleLabelList"/>
    <dgm:cxn modelId="{1E0E7D6F-43AF-425F-AEDF-2A0E07A5131A}" srcId="{E392879B-57FD-4F5F-8380-0FEE08EAE351}" destId="{D65C9115-1BB4-4B23-8E81-7758373757A5}" srcOrd="2" destOrd="0" parTransId="{2EF97E28-1911-43CE-8078-94EB216B637F}" sibTransId="{63462EE2-0DD5-4B82-909D-D9283BBA52E7}"/>
    <dgm:cxn modelId="{1421187C-5BF8-45F0-9614-4F93F47412D2}" type="presOf" srcId="{D65C9115-1BB4-4B23-8E81-7758373757A5}" destId="{921DCEBE-D7E0-4B65-80FF-7676474F06CF}" srcOrd="0" destOrd="0" presId="urn:microsoft.com/office/officeart/2018/5/layout/IconCircleLabelList"/>
    <dgm:cxn modelId="{391C46D5-1EB1-4395-8114-5058C5C9EFE5}" type="presOf" srcId="{7CAB79A9-9EAA-4449-934B-81D3DA38234E}" destId="{35B2A127-235D-47DB-B1BE-5E2B934F66C9}" srcOrd="0" destOrd="0" presId="urn:microsoft.com/office/officeart/2018/5/layout/IconCircleLabelList"/>
    <dgm:cxn modelId="{BBA8B59C-448F-45DE-9B48-FF0DFA90CEE8}" type="presParOf" srcId="{DD79E3C0-2E06-4288-A894-723F44692F77}" destId="{5B95FE0A-E88C-4E26-ADC7-0C9827FB9474}" srcOrd="0" destOrd="0" presId="urn:microsoft.com/office/officeart/2018/5/layout/IconCircleLabelList"/>
    <dgm:cxn modelId="{511F2EFC-3761-4446-A77C-654DD342CF21}" type="presParOf" srcId="{5B95FE0A-E88C-4E26-ADC7-0C9827FB9474}" destId="{4CBE014B-9C61-45E7-BB5A-E3A3E8CB8BB0}" srcOrd="0" destOrd="0" presId="urn:microsoft.com/office/officeart/2018/5/layout/IconCircleLabelList"/>
    <dgm:cxn modelId="{23D82049-B5EE-4759-8FAF-237C950869C8}" type="presParOf" srcId="{5B95FE0A-E88C-4E26-ADC7-0C9827FB9474}" destId="{D0B288A2-09B2-4355-A08E-40590CAC294E}" srcOrd="1" destOrd="0" presId="urn:microsoft.com/office/officeart/2018/5/layout/IconCircleLabelList"/>
    <dgm:cxn modelId="{35B06BD6-4E6B-4B57-8F4E-AF5C4D3FEA1F}" type="presParOf" srcId="{5B95FE0A-E88C-4E26-ADC7-0C9827FB9474}" destId="{840FA0A3-0A34-473A-B011-B0AFD2649450}" srcOrd="2" destOrd="0" presId="urn:microsoft.com/office/officeart/2018/5/layout/IconCircleLabelList"/>
    <dgm:cxn modelId="{042CD872-208A-4332-AF60-107789D8E6D0}" type="presParOf" srcId="{5B95FE0A-E88C-4E26-ADC7-0C9827FB9474}" destId="{35B2A127-235D-47DB-B1BE-5E2B934F66C9}" srcOrd="3" destOrd="0" presId="urn:microsoft.com/office/officeart/2018/5/layout/IconCircleLabelList"/>
    <dgm:cxn modelId="{E26602C7-D3E3-41F3-BC65-258FF8FB7B0C}" type="presParOf" srcId="{DD79E3C0-2E06-4288-A894-723F44692F77}" destId="{DEA4016A-A779-459A-82C8-71B4D04D6AED}" srcOrd="1" destOrd="0" presId="urn:microsoft.com/office/officeart/2018/5/layout/IconCircleLabelList"/>
    <dgm:cxn modelId="{D5DD9E8C-9529-4087-9C00-4EAB6D4E0A90}" type="presParOf" srcId="{DD79E3C0-2E06-4288-A894-723F44692F77}" destId="{39627A0C-227F-4117-8A3E-2C50FF61325E}" srcOrd="2" destOrd="0" presId="urn:microsoft.com/office/officeart/2018/5/layout/IconCircleLabelList"/>
    <dgm:cxn modelId="{BEC92ED8-3D72-4922-A9CE-452A97CFB1BB}" type="presParOf" srcId="{39627A0C-227F-4117-8A3E-2C50FF61325E}" destId="{590020B3-5608-44DF-8DA5-57CFB3E9F313}" srcOrd="0" destOrd="0" presId="urn:microsoft.com/office/officeart/2018/5/layout/IconCircleLabelList"/>
    <dgm:cxn modelId="{3CAB9EE4-5B51-45B8-8024-A1FFDB2278C3}" type="presParOf" srcId="{39627A0C-227F-4117-8A3E-2C50FF61325E}" destId="{62F433C2-73E4-41DF-B8F3-7EEF874B350B}" srcOrd="1" destOrd="0" presId="urn:microsoft.com/office/officeart/2018/5/layout/IconCircleLabelList"/>
    <dgm:cxn modelId="{24D6E0D0-0B4A-4226-9607-71E88F3F810A}" type="presParOf" srcId="{39627A0C-227F-4117-8A3E-2C50FF61325E}" destId="{7A32B85C-52E9-4F09-8F23-92BFC5DF8BA9}" srcOrd="2" destOrd="0" presId="urn:microsoft.com/office/officeart/2018/5/layout/IconCircleLabelList"/>
    <dgm:cxn modelId="{88550BA4-8BE0-47C8-8DBB-837034A564D9}" type="presParOf" srcId="{39627A0C-227F-4117-8A3E-2C50FF61325E}" destId="{0AC56A56-2232-409C-8550-6DA5703FB5CD}" srcOrd="3" destOrd="0" presId="urn:microsoft.com/office/officeart/2018/5/layout/IconCircleLabelList"/>
    <dgm:cxn modelId="{9781DF9B-DA1A-4BC1-928A-6F59F6BAF9ED}" type="presParOf" srcId="{DD79E3C0-2E06-4288-A894-723F44692F77}" destId="{7F82E3A2-3662-4B33-A221-EA7C0B895B58}" srcOrd="3" destOrd="0" presId="urn:microsoft.com/office/officeart/2018/5/layout/IconCircleLabelList"/>
    <dgm:cxn modelId="{3EB1A801-2441-4AA8-9931-7A8569586814}" type="presParOf" srcId="{DD79E3C0-2E06-4288-A894-723F44692F77}" destId="{50B20131-345C-41F2-9679-86B9372C1BFB}" srcOrd="4" destOrd="0" presId="urn:microsoft.com/office/officeart/2018/5/layout/IconCircleLabelList"/>
    <dgm:cxn modelId="{6FCD7159-C623-44E6-BEC0-3EF808647FB8}" type="presParOf" srcId="{50B20131-345C-41F2-9679-86B9372C1BFB}" destId="{58B724A5-1C5A-489A-81EE-9D39F1821D81}" srcOrd="0" destOrd="0" presId="urn:microsoft.com/office/officeart/2018/5/layout/IconCircleLabelList"/>
    <dgm:cxn modelId="{06A523A8-26A4-44EC-9B8D-0547C1E8E424}" type="presParOf" srcId="{50B20131-345C-41F2-9679-86B9372C1BFB}" destId="{F6317EB2-5107-422A-8FAD-13B5246D39F8}" srcOrd="1" destOrd="0" presId="urn:microsoft.com/office/officeart/2018/5/layout/IconCircleLabelList"/>
    <dgm:cxn modelId="{4A556480-8CA4-4F92-ADAB-E84D798B6854}" type="presParOf" srcId="{50B20131-345C-41F2-9679-86B9372C1BFB}" destId="{84099AED-B14F-464F-9136-1AC6BA6E404E}" srcOrd="2" destOrd="0" presId="urn:microsoft.com/office/officeart/2018/5/layout/IconCircleLabelList"/>
    <dgm:cxn modelId="{78A3C769-0192-4FA9-A87D-6F7DF3864CF1}" type="presParOf" srcId="{50B20131-345C-41F2-9679-86B9372C1BFB}" destId="{921DCEBE-D7E0-4B65-80FF-7676474F06C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26F45F9-55F8-4B43-900E-BECE464BCE4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AE2E387-816F-4F15-89DE-D8CF29C5F1CC}">
      <dgm:prSet/>
      <dgm:spPr/>
      <dgm:t>
        <a:bodyPr/>
        <a:lstStyle/>
        <a:p>
          <a:pPr>
            <a:defRPr cap="all"/>
          </a:pPr>
          <a:r>
            <a:rPr lang="en-US" dirty="0"/>
            <a:t>from the English Wikipedia dump on Mar. 3, 2006.</a:t>
          </a:r>
        </a:p>
      </dgm:t>
    </dgm:pt>
    <dgm:pt modelId="{2BA1384E-1298-4D3D-84BC-DA95B430F296}" type="parTrans" cxnId="{C24D7766-859F-4BAA-A435-88F0BADEA78F}">
      <dgm:prSet/>
      <dgm:spPr/>
      <dgm:t>
        <a:bodyPr/>
        <a:lstStyle/>
        <a:p>
          <a:endParaRPr lang="en-US"/>
        </a:p>
      </dgm:t>
    </dgm:pt>
    <dgm:pt modelId="{C7A9A5F2-CD26-47AB-B1C8-5AAC137FE1D0}" type="sibTrans" cxnId="{C24D7766-859F-4BAA-A435-88F0BADEA78F}">
      <dgm:prSet/>
      <dgm:spPr/>
      <dgm:t>
        <a:bodyPr/>
        <a:lstStyle/>
        <a:p>
          <a:endParaRPr lang="en-US"/>
        </a:p>
      </dgm:t>
    </dgm:pt>
    <dgm:pt modelId="{BBF86FEF-D6A5-4E03-B627-3F79BC69533F}">
      <dgm:prSet/>
      <dgm:spPr/>
      <dgm:t>
        <a:bodyPr/>
        <a:lstStyle/>
        <a:p>
          <a:pPr>
            <a:defRPr cap="all"/>
          </a:pPr>
          <a:r>
            <a:rPr lang="en-US" dirty="0"/>
            <a:t>UTF-8 encoded</a:t>
          </a:r>
        </a:p>
      </dgm:t>
    </dgm:pt>
    <dgm:pt modelId="{B5F3F0E1-178B-4650-8EC6-5897DD3E4AC7}" type="parTrans" cxnId="{C58E8C52-E119-4EC2-A73B-AFDDF6E76048}">
      <dgm:prSet/>
      <dgm:spPr/>
      <dgm:t>
        <a:bodyPr/>
        <a:lstStyle/>
        <a:p>
          <a:endParaRPr lang="en-US"/>
        </a:p>
      </dgm:t>
    </dgm:pt>
    <dgm:pt modelId="{2812DF9A-3AD4-433F-8F0E-4AE72DE9943A}" type="sibTrans" cxnId="{C58E8C52-E119-4EC2-A73B-AFDDF6E76048}">
      <dgm:prSet/>
      <dgm:spPr/>
      <dgm:t>
        <a:bodyPr/>
        <a:lstStyle/>
        <a:p>
          <a:endParaRPr lang="en-US"/>
        </a:p>
      </dgm:t>
    </dgm:pt>
    <dgm:pt modelId="{26429B0C-489B-446A-9075-2028190FFB34}">
      <dgm:prSet/>
      <dgm:spPr/>
      <dgm:t>
        <a:bodyPr/>
        <a:lstStyle/>
        <a:p>
          <a:pPr>
            <a:defRPr cap="all"/>
          </a:pPr>
          <a:r>
            <a:rPr lang="fr-FR" dirty="0"/>
            <a:t>enwik9 contains </a:t>
          </a:r>
        </a:p>
        <a:p>
          <a:pPr>
            <a:defRPr cap="all"/>
          </a:pPr>
          <a:r>
            <a:rPr lang="fr-FR" dirty="0"/>
            <a:t>243,426 article titles</a:t>
          </a:r>
          <a:endParaRPr lang="en-US" dirty="0"/>
        </a:p>
      </dgm:t>
    </dgm:pt>
    <dgm:pt modelId="{083F7E65-0F2B-49A3-91C4-BB0CE9CF1C36}" type="parTrans" cxnId="{DFF1E4B0-7C4C-4A38-99AA-6D1F78306C69}">
      <dgm:prSet/>
      <dgm:spPr/>
      <dgm:t>
        <a:bodyPr/>
        <a:lstStyle/>
        <a:p>
          <a:endParaRPr lang="en-US"/>
        </a:p>
      </dgm:t>
    </dgm:pt>
    <dgm:pt modelId="{0AB93CCB-903C-4961-9B91-F865BBB914FB}" type="sibTrans" cxnId="{DFF1E4B0-7C4C-4A38-99AA-6D1F78306C69}">
      <dgm:prSet/>
      <dgm:spPr/>
      <dgm:t>
        <a:bodyPr/>
        <a:lstStyle/>
        <a:p>
          <a:endParaRPr lang="en-US"/>
        </a:p>
      </dgm:t>
    </dgm:pt>
    <dgm:pt modelId="{480EBEC1-7F69-4853-91BF-A9970B4416B2}" type="pres">
      <dgm:prSet presAssocID="{026F45F9-55F8-4B43-900E-BECE464BCE40}" presName="root" presStyleCnt="0">
        <dgm:presLayoutVars>
          <dgm:dir/>
          <dgm:resizeHandles val="exact"/>
        </dgm:presLayoutVars>
      </dgm:prSet>
      <dgm:spPr/>
    </dgm:pt>
    <dgm:pt modelId="{5CF552BE-B80B-46C0-A7ED-25A29BF207BB}" type="pres">
      <dgm:prSet presAssocID="{5AE2E387-816F-4F15-89DE-D8CF29C5F1CC}" presName="compNode" presStyleCnt="0"/>
      <dgm:spPr/>
    </dgm:pt>
    <dgm:pt modelId="{7D984DEF-6B0D-4852-9DD7-E5E410394D75}" type="pres">
      <dgm:prSet presAssocID="{5AE2E387-816F-4F15-89DE-D8CF29C5F1CC}" presName="iconBgRect" presStyleLbl="bgShp" presStyleIdx="0" presStyleCnt="3"/>
      <dgm:spPr>
        <a:prstGeom prst="round2DiagRect">
          <a:avLst>
            <a:gd name="adj1" fmla="val 29727"/>
            <a:gd name="adj2" fmla="val 0"/>
          </a:avLst>
        </a:prstGeom>
      </dgm:spPr>
    </dgm:pt>
    <dgm:pt modelId="{795F815E-D007-4A46-A0F7-A43716C7B735}" type="pres">
      <dgm:prSet presAssocID="{5AE2E387-816F-4F15-89DE-D8CF29C5F1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1A7B4D45-5D95-4450-B88F-706C8C80FA32}" type="pres">
      <dgm:prSet presAssocID="{5AE2E387-816F-4F15-89DE-D8CF29C5F1CC}" presName="spaceRect" presStyleCnt="0"/>
      <dgm:spPr/>
    </dgm:pt>
    <dgm:pt modelId="{710AD7F7-2377-4AD1-90B8-DCB16A79FEB6}" type="pres">
      <dgm:prSet presAssocID="{5AE2E387-816F-4F15-89DE-D8CF29C5F1CC}" presName="textRect" presStyleLbl="revTx" presStyleIdx="0" presStyleCnt="3">
        <dgm:presLayoutVars>
          <dgm:chMax val="1"/>
          <dgm:chPref val="1"/>
        </dgm:presLayoutVars>
      </dgm:prSet>
      <dgm:spPr/>
    </dgm:pt>
    <dgm:pt modelId="{97993C0E-C4D4-4824-939C-8ED440E497E7}" type="pres">
      <dgm:prSet presAssocID="{C7A9A5F2-CD26-47AB-B1C8-5AAC137FE1D0}" presName="sibTrans" presStyleCnt="0"/>
      <dgm:spPr/>
    </dgm:pt>
    <dgm:pt modelId="{E1EFEDBA-5FE1-47C5-AB4D-3D839A1206F4}" type="pres">
      <dgm:prSet presAssocID="{BBF86FEF-D6A5-4E03-B627-3F79BC69533F}" presName="compNode" presStyleCnt="0"/>
      <dgm:spPr/>
    </dgm:pt>
    <dgm:pt modelId="{B90FF4D7-0754-4313-882D-F85BFC43F0FD}" type="pres">
      <dgm:prSet presAssocID="{BBF86FEF-D6A5-4E03-B627-3F79BC69533F}" presName="iconBgRect" presStyleLbl="bgShp" presStyleIdx="1" presStyleCnt="3"/>
      <dgm:spPr>
        <a:prstGeom prst="round2DiagRect">
          <a:avLst>
            <a:gd name="adj1" fmla="val 29727"/>
            <a:gd name="adj2" fmla="val 0"/>
          </a:avLst>
        </a:prstGeom>
      </dgm:spPr>
    </dgm:pt>
    <dgm:pt modelId="{A3A3DBA3-B209-4151-AF22-3C1AD8C7CA5B}" type="pres">
      <dgm:prSet presAssocID="{BBF86FEF-D6A5-4E03-B627-3F79BC6953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0526108-F0A9-4A4B-B993-FD7A918359F8}" type="pres">
      <dgm:prSet presAssocID="{BBF86FEF-D6A5-4E03-B627-3F79BC69533F}" presName="spaceRect" presStyleCnt="0"/>
      <dgm:spPr/>
    </dgm:pt>
    <dgm:pt modelId="{DAC900B2-EE1D-4969-AB8A-2F4DFB4EEB95}" type="pres">
      <dgm:prSet presAssocID="{BBF86FEF-D6A5-4E03-B627-3F79BC69533F}" presName="textRect" presStyleLbl="revTx" presStyleIdx="1" presStyleCnt="3">
        <dgm:presLayoutVars>
          <dgm:chMax val="1"/>
          <dgm:chPref val="1"/>
        </dgm:presLayoutVars>
      </dgm:prSet>
      <dgm:spPr/>
    </dgm:pt>
    <dgm:pt modelId="{05AAAE49-02A0-435D-B6D4-15F89B71015A}" type="pres">
      <dgm:prSet presAssocID="{2812DF9A-3AD4-433F-8F0E-4AE72DE9943A}" presName="sibTrans" presStyleCnt="0"/>
      <dgm:spPr/>
    </dgm:pt>
    <dgm:pt modelId="{48C373D7-37AB-4240-8E0B-2143ADED3337}" type="pres">
      <dgm:prSet presAssocID="{26429B0C-489B-446A-9075-2028190FFB34}" presName="compNode" presStyleCnt="0"/>
      <dgm:spPr/>
    </dgm:pt>
    <dgm:pt modelId="{95B74866-8D87-4DF4-B94A-E30E658EB8D2}" type="pres">
      <dgm:prSet presAssocID="{26429B0C-489B-446A-9075-2028190FFB34}" presName="iconBgRect" presStyleLbl="bgShp" presStyleIdx="2" presStyleCnt="3"/>
      <dgm:spPr>
        <a:prstGeom prst="round2DiagRect">
          <a:avLst>
            <a:gd name="adj1" fmla="val 29727"/>
            <a:gd name="adj2" fmla="val 0"/>
          </a:avLst>
        </a:prstGeom>
      </dgm:spPr>
    </dgm:pt>
    <dgm:pt modelId="{C6962999-97B2-4A82-8E76-D3BED1D75AEC}" type="pres">
      <dgm:prSet presAssocID="{26429B0C-489B-446A-9075-2028190FFB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E96DF93-8481-457D-B0AB-4C59D8AD6460}" type="pres">
      <dgm:prSet presAssocID="{26429B0C-489B-446A-9075-2028190FFB34}" presName="spaceRect" presStyleCnt="0"/>
      <dgm:spPr/>
    </dgm:pt>
    <dgm:pt modelId="{C2F2D42E-DC69-4DA2-AB09-376C49A1B46C}" type="pres">
      <dgm:prSet presAssocID="{26429B0C-489B-446A-9075-2028190FFB34}" presName="textRect" presStyleLbl="revTx" presStyleIdx="2" presStyleCnt="3">
        <dgm:presLayoutVars>
          <dgm:chMax val="1"/>
          <dgm:chPref val="1"/>
        </dgm:presLayoutVars>
      </dgm:prSet>
      <dgm:spPr/>
    </dgm:pt>
  </dgm:ptLst>
  <dgm:cxnLst>
    <dgm:cxn modelId="{D9095C62-7DFA-46FE-A3BD-2C0234535CFB}" type="presOf" srcId="{5AE2E387-816F-4F15-89DE-D8CF29C5F1CC}" destId="{710AD7F7-2377-4AD1-90B8-DCB16A79FEB6}" srcOrd="0" destOrd="0" presId="urn:microsoft.com/office/officeart/2018/5/layout/IconLeafLabelList"/>
    <dgm:cxn modelId="{C24D7766-859F-4BAA-A435-88F0BADEA78F}" srcId="{026F45F9-55F8-4B43-900E-BECE464BCE40}" destId="{5AE2E387-816F-4F15-89DE-D8CF29C5F1CC}" srcOrd="0" destOrd="0" parTransId="{2BA1384E-1298-4D3D-84BC-DA95B430F296}" sibTransId="{C7A9A5F2-CD26-47AB-B1C8-5AAC137FE1D0}"/>
    <dgm:cxn modelId="{C58E8C52-E119-4EC2-A73B-AFDDF6E76048}" srcId="{026F45F9-55F8-4B43-900E-BECE464BCE40}" destId="{BBF86FEF-D6A5-4E03-B627-3F79BC69533F}" srcOrd="1" destOrd="0" parTransId="{B5F3F0E1-178B-4650-8EC6-5897DD3E4AC7}" sibTransId="{2812DF9A-3AD4-433F-8F0E-4AE72DE9943A}"/>
    <dgm:cxn modelId="{DFF1E4B0-7C4C-4A38-99AA-6D1F78306C69}" srcId="{026F45F9-55F8-4B43-900E-BECE464BCE40}" destId="{26429B0C-489B-446A-9075-2028190FFB34}" srcOrd="2" destOrd="0" parTransId="{083F7E65-0F2B-49A3-91C4-BB0CE9CF1C36}" sibTransId="{0AB93CCB-903C-4961-9B91-F865BBB914FB}"/>
    <dgm:cxn modelId="{392521CF-7BB3-434F-9FAA-9021EBE6922E}" type="presOf" srcId="{26429B0C-489B-446A-9075-2028190FFB34}" destId="{C2F2D42E-DC69-4DA2-AB09-376C49A1B46C}" srcOrd="0" destOrd="0" presId="urn:microsoft.com/office/officeart/2018/5/layout/IconLeafLabelList"/>
    <dgm:cxn modelId="{DB6359E8-F10C-466A-84FB-3F9AA860894A}" type="presOf" srcId="{BBF86FEF-D6A5-4E03-B627-3F79BC69533F}" destId="{DAC900B2-EE1D-4969-AB8A-2F4DFB4EEB95}" srcOrd="0" destOrd="0" presId="urn:microsoft.com/office/officeart/2018/5/layout/IconLeafLabelList"/>
    <dgm:cxn modelId="{A3CFC5E9-E122-4659-A0F6-B215FC42B808}" type="presOf" srcId="{026F45F9-55F8-4B43-900E-BECE464BCE40}" destId="{480EBEC1-7F69-4853-91BF-A9970B4416B2}" srcOrd="0" destOrd="0" presId="urn:microsoft.com/office/officeart/2018/5/layout/IconLeafLabelList"/>
    <dgm:cxn modelId="{AE2C1B4E-46FC-4744-B8EC-0B9BB572E2C3}" type="presParOf" srcId="{480EBEC1-7F69-4853-91BF-A9970B4416B2}" destId="{5CF552BE-B80B-46C0-A7ED-25A29BF207BB}" srcOrd="0" destOrd="0" presId="urn:microsoft.com/office/officeart/2018/5/layout/IconLeafLabelList"/>
    <dgm:cxn modelId="{77397B76-5231-459A-A771-B3D7052F988A}" type="presParOf" srcId="{5CF552BE-B80B-46C0-A7ED-25A29BF207BB}" destId="{7D984DEF-6B0D-4852-9DD7-E5E410394D75}" srcOrd="0" destOrd="0" presId="urn:microsoft.com/office/officeart/2018/5/layout/IconLeafLabelList"/>
    <dgm:cxn modelId="{265345E8-9088-49EC-AD5B-050739D0E743}" type="presParOf" srcId="{5CF552BE-B80B-46C0-A7ED-25A29BF207BB}" destId="{795F815E-D007-4A46-A0F7-A43716C7B735}" srcOrd="1" destOrd="0" presId="urn:microsoft.com/office/officeart/2018/5/layout/IconLeafLabelList"/>
    <dgm:cxn modelId="{080D5D27-5461-43C6-94CA-AB95153A47AA}" type="presParOf" srcId="{5CF552BE-B80B-46C0-A7ED-25A29BF207BB}" destId="{1A7B4D45-5D95-4450-B88F-706C8C80FA32}" srcOrd="2" destOrd="0" presId="urn:microsoft.com/office/officeart/2018/5/layout/IconLeafLabelList"/>
    <dgm:cxn modelId="{E6340AED-CC36-479D-9656-2383BB1F6F04}" type="presParOf" srcId="{5CF552BE-B80B-46C0-A7ED-25A29BF207BB}" destId="{710AD7F7-2377-4AD1-90B8-DCB16A79FEB6}" srcOrd="3" destOrd="0" presId="urn:microsoft.com/office/officeart/2018/5/layout/IconLeafLabelList"/>
    <dgm:cxn modelId="{08687D35-0FFF-43B6-9BE2-2956C2DEB8C3}" type="presParOf" srcId="{480EBEC1-7F69-4853-91BF-A9970B4416B2}" destId="{97993C0E-C4D4-4824-939C-8ED440E497E7}" srcOrd="1" destOrd="0" presId="urn:microsoft.com/office/officeart/2018/5/layout/IconLeafLabelList"/>
    <dgm:cxn modelId="{D266BE37-DF11-4F9E-9C3C-3CA77AA63873}" type="presParOf" srcId="{480EBEC1-7F69-4853-91BF-A9970B4416B2}" destId="{E1EFEDBA-5FE1-47C5-AB4D-3D839A1206F4}" srcOrd="2" destOrd="0" presId="urn:microsoft.com/office/officeart/2018/5/layout/IconLeafLabelList"/>
    <dgm:cxn modelId="{2C287438-875E-4F1E-B4F3-237277EB49DE}" type="presParOf" srcId="{E1EFEDBA-5FE1-47C5-AB4D-3D839A1206F4}" destId="{B90FF4D7-0754-4313-882D-F85BFC43F0FD}" srcOrd="0" destOrd="0" presId="urn:microsoft.com/office/officeart/2018/5/layout/IconLeafLabelList"/>
    <dgm:cxn modelId="{F509E5F5-4E48-4A82-9468-20ACDA1846DE}" type="presParOf" srcId="{E1EFEDBA-5FE1-47C5-AB4D-3D839A1206F4}" destId="{A3A3DBA3-B209-4151-AF22-3C1AD8C7CA5B}" srcOrd="1" destOrd="0" presId="urn:microsoft.com/office/officeart/2018/5/layout/IconLeafLabelList"/>
    <dgm:cxn modelId="{10EDE9CD-6B63-4836-A47D-ACC6F9379DB2}" type="presParOf" srcId="{E1EFEDBA-5FE1-47C5-AB4D-3D839A1206F4}" destId="{20526108-F0A9-4A4B-B993-FD7A918359F8}" srcOrd="2" destOrd="0" presId="urn:microsoft.com/office/officeart/2018/5/layout/IconLeafLabelList"/>
    <dgm:cxn modelId="{72B9A105-E609-4398-A536-3AD58CB39BB2}" type="presParOf" srcId="{E1EFEDBA-5FE1-47C5-AB4D-3D839A1206F4}" destId="{DAC900B2-EE1D-4969-AB8A-2F4DFB4EEB95}" srcOrd="3" destOrd="0" presId="urn:microsoft.com/office/officeart/2018/5/layout/IconLeafLabelList"/>
    <dgm:cxn modelId="{0E72D6B0-81C3-4733-A65B-8BB13180DD30}" type="presParOf" srcId="{480EBEC1-7F69-4853-91BF-A9970B4416B2}" destId="{05AAAE49-02A0-435D-B6D4-15F89B71015A}" srcOrd="3" destOrd="0" presId="urn:microsoft.com/office/officeart/2018/5/layout/IconLeafLabelList"/>
    <dgm:cxn modelId="{01942FF0-ED5C-41BD-9F39-81F76A10A7AF}" type="presParOf" srcId="{480EBEC1-7F69-4853-91BF-A9970B4416B2}" destId="{48C373D7-37AB-4240-8E0B-2143ADED3337}" srcOrd="4" destOrd="0" presId="urn:microsoft.com/office/officeart/2018/5/layout/IconLeafLabelList"/>
    <dgm:cxn modelId="{0037136D-0E62-42A9-86FE-51679375BB34}" type="presParOf" srcId="{48C373D7-37AB-4240-8E0B-2143ADED3337}" destId="{95B74866-8D87-4DF4-B94A-E30E658EB8D2}" srcOrd="0" destOrd="0" presId="urn:microsoft.com/office/officeart/2018/5/layout/IconLeafLabelList"/>
    <dgm:cxn modelId="{EF691DF9-0EB4-4AD8-A8A2-B787C658726F}" type="presParOf" srcId="{48C373D7-37AB-4240-8E0B-2143ADED3337}" destId="{C6962999-97B2-4A82-8E76-D3BED1D75AEC}" srcOrd="1" destOrd="0" presId="urn:microsoft.com/office/officeart/2018/5/layout/IconLeafLabelList"/>
    <dgm:cxn modelId="{DF1BFA0E-D842-4CD0-A3CD-43765D6C08EA}" type="presParOf" srcId="{48C373D7-37AB-4240-8E0B-2143ADED3337}" destId="{7E96DF93-8481-457D-B0AB-4C59D8AD6460}" srcOrd="2" destOrd="0" presId="urn:microsoft.com/office/officeart/2018/5/layout/IconLeafLabelList"/>
    <dgm:cxn modelId="{0272500A-4178-43B8-A23B-1F9A3F1DC400}" type="presParOf" srcId="{48C373D7-37AB-4240-8E0B-2143ADED3337}" destId="{C2F2D42E-DC69-4DA2-AB09-376C49A1B46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2576196-FB12-45F2-AAC9-AB2106BD1677}"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C8C07E-9509-4E3B-BDD1-F82BFA8D014C}">
      <dgm:prSet/>
      <dgm:spPr/>
      <dgm:t>
        <a:bodyPr/>
        <a:lstStyle/>
        <a:p>
          <a:pPr>
            <a:defRPr cap="all"/>
          </a:pPr>
          <a:r>
            <a:rPr lang="en-US"/>
            <a:t>vector_size=50</a:t>
          </a:r>
        </a:p>
      </dgm:t>
    </dgm:pt>
    <dgm:pt modelId="{487C9ACD-E0BE-4D54-9F44-847D332061EA}" type="parTrans" cxnId="{F515774C-A636-4925-BCF9-800E6C1183E3}">
      <dgm:prSet/>
      <dgm:spPr/>
      <dgm:t>
        <a:bodyPr/>
        <a:lstStyle/>
        <a:p>
          <a:endParaRPr lang="en-US"/>
        </a:p>
      </dgm:t>
    </dgm:pt>
    <dgm:pt modelId="{5BEDA71D-7E32-4584-82F7-B3134E3D000F}" type="sibTrans" cxnId="{F515774C-A636-4925-BCF9-800E6C1183E3}">
      <dgm:prSet/>
      <dgm:spPr/>
      <dgm:t>
        <a:bodyPr/>
        <a:lstStyle/>
        <a:p>
          <a:endParaRPr lang="en-US"/>
        </a:p>
      </dgm:t>
    </dgm:pt>
    <dgm:pt modelId="{79BFB0BB-608E-478F-AED1-592539ABEA2A}">
      <dgm:prSet/>
      <dgm:spPr/>
      <dgm:t>
        <a:bodyPr/>
        <a:lstStyle/>
        <a:p>
          <a:pPr>
            <a:defRPr cap="all"/>
          </a:pPr>
          <a:r>
            <a:rPr lang="en-US"/>
            <a:t>Epochs=100</a:t>
          </a:r>
        </a:p>
      </dgm:t>
    </dgm:pt>
    <dgm:pt modelId="{988764FE-B22C-4592-813D-1F12BDF5788A}" type="parTrans" cxnId="{D7739542-1350-462B-9B6A-FE0BE61240EC}">
      <dgm:prSet/>
      <dgm:spPr/>
      <dgm:t>
        <a:bodyPr/>
        <a:lstStyle/>
        <a:p>
          <a:endParaRPr lang="en-US"/>
        </a:p>
      </dgm:t>
    </dgm:pt>
    <dgm:pt modelId="{97A483E3-0F59-466E-835C-33EE91E248E2}" type="sibTrans" cxnId="{D7739542-1350-462B-9B6A-FE0BE61240EC}">
      <dgm:prSet/>
      <dgm:spPr/>
      <dgm:t>
        <a:bodyPr/>
        <a:lstStyle/>
        <a:p>
          <a:endParaRPr lang="en-US"/>
        </a:p>
      </dgm:t>
    </dgm:pt>
    <dgm:pt modelId="{986EC946-3037-4166-AB62-C4B799541A5A}" type="pres">
      <dgm:prSet presAssocID="{A2576196-FB12-45F2-AAC9-AB2106BD1677}" presName="root" presStyleCnt="0">
        <dgm:presLayoutVars>
          <dgm:dir/>
          <dgm:resizeHandles val="exact"/>
        </dgm:presLayoutVars>
      </dgm:prSet>
      <dgm:spPr/>
    </dgm:pt>
    <dgm:pt modelId="{AEFAD6C6-4F2E-4770-BEC8-E001E908CDC3}" type="pres">
      <dgm:prSet presAssocID="{71C8C07E-9509-4E3B-BDD1-F82BFA8D014C}" presName="compNode" presStyleCnt="0"/>
      <dgm:spPr/>
    </dgm:pt>
    <dgm:pt modelId="{294A7990-EAE5-4593-8074-6FAB22B847D0}" type="pres">
      <dgm:prSet presAssocID="{71C8C07E-9509-4E3B-BDD1-F82BFA8D014C}" presName="iconBgRect" presStyleLbl="bgShp" presStyleIdx="0" presStyleCnt="2"/>
      <dgm:spPr>
        <a:prstGeom prst="round2DiagRect">
          <a:avLst>
            <a:gd name="adj1" fmla="val 29727"/>
            <a:gd name="adj2" fmla="val 0"/>
          </a:avLst>
        </a:prstGeom>
      </dgm:spPr>
    </dgm:pt>
    <dgm:pt modelId="{3CD45CD9-3DAB-4304-A6FB-7E9784617F32}" type="pres">
      <dgm:prSet presAssocID="{71C8C07E-9509-4E3B-BDD1-F82BFA8D01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8505C907-1E93-4F9E-B65F-940AFE141D48}" type="pres">
      <dgm:prSet presAssocID="{71C8C07E-9509-4E3B-BDD1-F82BFA8D014C}" presName="spaceRect" presStyleCnt="0"/>
      <dgm:spPr/>
    </dgm:pt>
    <dgm:pt modelId="{A451C162-BED7-499F-A3AC-E92417090AC0}" type="pres">
      <dgm:prSet presAssocID="{71C8C07E-9509-4E3B-BDD1-F82BFA8D014C}" presName="textRect" presStyleLbl="revTx" presStyleIdx="0" presStyleCnt="2">
        <dgm:presLayoutVars>
          <dgm:chMax val="1"/>
          <dgm:chPref val="1"/>
        </dgm:presLayoutVars>
      </dgm:prSet>
      <dgm:spPr/>
    </dgm:pt>
    <dgm:pt modelId="{A4231A1A-4E32-4F86-9C16-7C53F1CE4C62}" type="pres">
      <dgm:prSet presAssocID="{5BEDA71D-7E32-4584-82F7-B3134E3D000F}" presName="sibTrans" presStyleCnt="0"/>
      <dgm:spPr/>
    </dgm:pt>
    <dgm:pt modelId="{7653EDF8-EE45-41C3-B506-60138F537758}" type="pres">
      <dgm:prSet presAssocID="{79BFB0BB-608E-478F-AED1-592539ABEA2A}" presName="compNode" presStyleCnt="0"/>
      <dgm:spPr/>
    </dgm:pt>
    <dgm:pt modelId="{2109EEE2-82ED-43BD-850B-FD4401AFFA43}" type="pres">
      <dgm:prSet presAssocID="{79BFB0BB-608E-478F-AED1-592539ABEA2A}" presName="iconBgRect" presStyleLbl="bgShp" presStyleIdx="1" presStyleCnt="2"/>
      <dgm:spPr>
        <a:prstGeom prst="round2DiagRect">
          <a:avLst>
            <a:gd name="adj1" fmla="val 29727"/>
            <a:gd name="adj2" fmla="val 0"/>
          </a:avLst>
        </a:prstGeom>
      </dgm:spPr>
    </dgm:pt>
    <dgm:pt modelId="{3C8F6D98-A1B8-4276-A601-86A010AFB019}" type="pres">
      <dgm:prSet presAssocID="{79BFB0BB-608E-478F-AED1-592539ABEA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17097738-BF86-4ECB-8AAC-F88822829EEC}" type="pres">
      <dgm:prSet presAssocID="{79BFB0BB-608E-478F-AED1-592539ABEA2A}" presName="spaceRect" presStyleCnt="0"/>
      <dgm:spPr/>
    </dgm:pt>
    <dgm:pt modelId="{FA81DAD2-6679-4C7E-BA15-0CBEE7F553FC}" type="pres">
      <dgm:prSet presAssocID="{79BFB0BB-608E-478F-AED1-592539ABEA2A}" presName="textRect" presStyleLbl="revTx" presStyleIdx="1" presStyleCnt="2">
        <dgm:presLayoutVars>
          <dgm:chMax val="1"/>
          <dgm:chPref val="1"/>
        </dgm:presLayoutVars>
      </dgm:prSet>
      <dgm:spPr/>
    </dgm:pt>
  </dgm:ptLst>
  <dgm:cxnLst>
    <dgm:cxn modelId="{FE372A33-E887-4D2D-8350-62E9D1A082A9}" type="presOf" srcId="{71C8C07E-9509-4E3B-BDD1-F82BFA8D014C}" destId="{A451C162-BED7-499F-A3AC-E92417090AC0}" srcOrd="0" destOrd="0" presId="urn:microsoft.com/office/officeart/2018/5/layout/IconLeafLabelList"/>
    <dgm:cxn modelId="{D7739542-1350-462B-9B6A-FE0BE61240EC}" srcId="{A2576196-FB12-45F2-AAC9-AB2106BD1677}" destId="{79BFB0BB-608E-478F-AED1-592539ABEA2A}" srcOrd="1" destOrd="0" parTransId="{988764FE-B22C-4592-813D-1F12BDF5788A}" sibTransId="{97A483E3-0F59-466E-835C-33EE91E248E2}"/>
    <dgm:cxn modelId="{111F6266-5BEB-47FD-9910-C9063212224B}" type="presOf" srcId="{A2576196-FB12-45F2-AAC9-AB2106BD1677}" destId="{986EC946-3037-4166-AB62-C4B799541A5A}" srcOrd="0" destOrd="0" presId="urn:microsoft.com/office/officeart/2018/5/layout/IconLeafLabelList"/>
    <dgm:cxn modelId="{F515774C-A636-4925-BCF9-800E6C1183E3}" srcId="{A2576196-FB12-45F2-AAC9-AB2106BD1677}" destId="{71C8C07E-9509-4E3B-BDD1-F82BFA8D014C}" srcOrd="0" destOrd="0" parTransId="{487C9ACD-E0BE-4D54-9F44-847D332061EA}" sibTransId="{5BEDA71D-7E32-4584-82F7-B3134E3D000F}"/>
    <dgm:cxn modelId="{C0CB26C5-2CDB-42BA-A0EE-B7F2EB19CF24}" type="presOf" srcId="{79BFB0BB-608E-478F-AED1-592539ABEA2A}" destId="{FA81DAD2-6679-4C7E-BA15-0CBEE7F553FC}" srcOrd="0" destOrd="0" presId="urn:microsoft.com/office/officeart/2018/5/layout/IconLeafLabelList"/>
    <dgm:cxn modelId="{CA52F47E-C93D-4E01-A657-2BD1B537F890}" type="presParOf" srcId="{986EC946-3037-4166-AB62-C4B799541A5A}" destId="{AEFAD6C6-4F2E-4770-BEC8-E001E908CDC3}" srcOrd="0" destOrd="0" presId="urn:microsoft.com/office/officeart/2018/5/layout/IconLeafLabelList"/>
    <dgm:cxn modelId="{828EACCF-6659-49BE-96CD-69E501A0AD18}" type="presParOf" srcId="{AEFAD6C6-4F2E-4770-BEC8-E001E908CDC3}" destId="{294A7990-EAE5-4593-8074-6FAB22B847D0}" srcOrd="0" destOrd="0" presId="urn:microsoft.com/office/officeart/2018/5/layout/IconLeafLabelList"/>
    <dgm:cxn modelId="{19996086-8337-475D-8C15-D44FD1983E13}" type="presParOf" srcId="{AEFAD6C6-4F2E-4770-BEC8-E001E908CDC3}" destId="{3CD45CD9-3DAB-4304-A6FB-7E9784617F32}" srcOrd="1" destOrd="0" presId="urn:microsoft.com/office/officeart/2018/5/layout/IconLeafLabelList"/>
    <dgm:cxn modelId="{9F9B1104-EBDF-4605-A75B-3422E7D3F59F}" type="presParOf" srcId="{AEFAD6C6-4F2E-4770-BEC8-E001E908CDC3}" destId="{8505C907-1E93-4F9E-B65F-940AFE141D48}" srcOrd="2" destOrd="0" presId="urn:microsoft.com/office/officeart/2018/5/layout/IconLeafLabelList"/>
    <dgm:cxn modelId="{418AD0C5-A7BC-4F82-B821-AF361B1AEB11}" type="presParOf" srcId="{AEFAD6C6-4F2E-4770-BEC8-E001E908CDC3}" destId="{A451C162-BED7-499F-A3AC-E92417090AC0}" srcOrd="3" destOrd="0" presId="urn:microsoft.com/office/officeart/2018/5/layout/IconLeafLabelList"/>
    <dgm:cxn modelId="{C81BD311-E5ED-47AA-BE56-6447724AD7BA}" type="presParOf" srcId="{986EC946-3037-4166-AB62-C4B799541A5A}" destId="{A4231A1A-4E32-4F86-9C16-7C53F1CE4C62}" srcOrd="1" destOrd="0" presId="urn:microsoft.com/office/officeart/2018/5/layout/IconLeafLabelList"/>
    <dgm:cxn modelId="{E1682658-6963-43DD-8845-6F9D608771E1}" type="presParOf" srcId="{986EC946-3037-4166-AB62-C4B799541A5A}" destId="{7653EDF8-EE45-41C3-B506-60138F537758}" srcOrd="2" destOrd="0" presId="urn:microsoft.com/office/officeart/2018/5/layout/IconLeafLabelList"/>
    <dgm:cxn modelId="{DB107805-B712-429D-95B7-32FE19188FFF}" type="presParOf" srcId="{7653EDF8-EE45-41C3-B506-60138F537758}" destId="{2109EEE2-82ED-43BD-850B-FD4401AFFA43}" srcOrd="0" destOrd="0" presId="urn:microsoft.com/office/officeart/2018/5/layout/IconLeafLabelList"/>
    <dgm:cxn modelId="{0AE5E9D4-AD2D-4EF4-BC1D-6310E1C57B23}" type="presParOf" srcId="{7653EDF8-EE45-41C3-B506-60138F537758}" destId="{3C8F6D98-A1B8-4276-A601-86A010AFB019}" srcOrd="1" destOrd="0" presId="urn:microsoft.com/office/officeart/2018/5/layout/IconLeafLabelList"/>
    <dgm:cxn modelId="{4BD51C20-E971-436B-8C81-05C52D951F7F}" type="presParOf" srcId="{7653EDF8-EE45-41C3-B506-60138F537758}" destId="{17097738-BF86-4ECB-8AAC-F88822829EEC}" srcOrd="2" destOrd="0" presId="urn:microsoft.com/office/officeart/2018/5/layout/IconLeafLabelList"/>
    <dgm:cxn modelId="{77171870-17DC-4AC8-92CA-C82C752738D2}" type="presParOf" srcId="{7653EDF8-EE45-41C3-B506-60138F537758}" destId="{FA81DAD2-6679-4C7E-BA15-0CBEE7F553F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3CABED7-282B-4955-AF00-6DAB139B401F}"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6EF546-21B8-4BF8-B6DE-95505E399492}">
      <dgm:prSet/>
      <dgm:spPr/>
      <dgm:t>
        <a:bodyPr/>
        <a:lstStyle/>
        <a:p>
          <a:pPr>
            <a:lnSpc>
              <a:spcPct val="100000"/>
            </a:lnSpc>
          </a:pPr>
          <a:r>
            <a:rPr lang="en-US"/>
            <a:t>Combine data with other online source</a:t>
          </a:r>
        </a:p>
      </dgm:t>
    </dgm:pt>
    <dgm:pt modelId="{6E14D250-7A52-4760-ACE9-9A5812DE1D5C}" type="parTrans" cxnId="{5FCF5CB4-1028-44A9-B6D7-668CE269128E}">
      <dgm:prSet/>
      <dgm:spPr/>
      <dgm:t>
        <a:bodyPr/>
        <a:lstStyle/>
        <a:p>
          <a:endParaRPr lang="en-US"/>
        </a:p>
      </dgm:t>
    </dgm:pt>
    <dgm:pt modelId="{1FA5480E-C97A-4865-9DEF-D400A6D30150}" type="sibTrans" cxnId="{5FCF5CB4-1028-44A9-B6D7-668CE269128E}">
      <dgm:prSet/>
      <dgm:spPr/>
      <dgm:t>
        <a:bodyPr/>
        <a:lstStyle/>
        <a:p>
          <a:pPr>
            <a:lnSpc>
              <a:spcPct val="100000"/>
            </a:lnSpc>
          </a:pPr>
          <a:endParaRPr lang="en-US"/>
        </a:p>
      </dgm:t>
    </dgm:pt>
    <dgm:pt modelId="{A342DED8-CD47-431A-84AA-AA4641986EE6}">
      <dgm:prSet/>
      <dgm:spPr/>
      <dgm:t>
        <a:bodyPr/>
        <a:lstStyle/>
        <a:p>
          <a:pPr>
            <a:lnSpc>
              <a:spcPct val="100000"/>
            </a:lnSpc>
          </a:pPr>
          <a:r>
            <a:rPr lang="en-US" dirty="0"/>
            <a:t>Tweet text splitting (by RT, original text, retweet text)</a:t>
          </a:r>
        </a:p>
      </dgm:t>
    </dgm:pt>
    <dgm:pt modelId="{822EA9C3-906B-47B9-8DF0-88EA3F2F253A}" type="parTrans" cxnId="{9E9F22AF-9180-4CFE-8CC2-426680135F79}">
      <dgm:prSet/>
      <dgm:spPr/>
      <dgm:t>
        <a:bodyPr/>
        <a:lstStyle/>
        <a:p>
          <a:endParaRPr lang="en-US"/>
        </a:p>
      </dgm:t>
    </dgm:pt>
    <dgm:pt modelId="{CDEF4C14-284D-4EA6-97F4-FFFE33771C4B}" type="sibTrans" cxnId="{9E9F22AF-9180-4CFE-8CC2-426680135F79}">
      <dgm:prSet/>
      <dgm:spPr/>
      <dgm:t>
        <a:bodyPr/>
        <a:lstStyle/>
        <a:p>
          <a:pPr>
            <a:lnSpc>
              <a:spcPct val="100000"/>
            </a:lnSpc>
          </a:pPr>
          <a:endParaRPr lang="en-US"/>
        </a:p>
      </dgm:t>
    </dgm:pt>
    <dgm:pt modelId="{0ADE30E7-8CA0-4338-A054-167C8F3F326B}">
      <dgm:prSet/>
      <dgm:spPr/>
      <dgm:t>
        <a:bodyPr/>
        <a:lstStyle/>
        <a:p>
          <a:pPr>
            <a:lnSpc>
              <a:spcPct val="100000"/>
            </a:lnSpc>
          </a:pPr>
          <a:r>
            <a:rPr lang="en-US"/>
            <a:t>Stop words removing (Only for BOW Method)</a:t>
          </a:r>
        </a:p>
      </dgm:t>
    </dgm:pt>
    <dgm:pt modelId="{7835A073-9129-405C-A16B-FA49EF8A1620}" type="parTrans" cxnId="{AC633E24-8013-4686-9057-10298A23EBDB}">
      <dgm:prSet/>
      <dgm:spPr/>
      <dgm:t>
        <a:bodyPr/>
        <a:lstStyle/>
        <a:p>
          <a:endParaRPr lang="en-US"/>
        </a:p>
      </dgm:t>
    </dgm:pt>
    <dgm:pt modelId="{E44D4B63-6BB3-4AA5-A984-04AE271DB6C3}" type="sibTrans" cxnId="{AC633E24-8013-4686-9057-10298A23EBDB}">
      <dgm:prSet/>
      <dgm:spPr/>
      <dgm:t>
        <a:bodyPr/>
        <a:lstStyle/>
        <a:p>
          <a:pPr>
            <a:lnSpc>
              <a:spcPct val="100000"/>
            </a:lnSpc>
          </a:pPr>
          <a:endParaRPr lang="en-US"/>
        </a:p>
      </dgm:t>
    </dgm:pt>
    <dgm:pt modelId="{4C80DD07-62A6-422B-9FCC-C4713E98416B}">
      <dgm:prSet/>
      <dgm:spPr/>
      <dgm:t>
        <a:bodyPr/>
        <a:lstStyle/>
        <a:p>
          <a:pPr>
            <a:lnSpc>
              <a:spcPct val="100000"/>
            </a:lnSpc>
          </a:pPr>
          <a:r>
            <a:rPr lang="en-US"/>
            <a:t>Dimension Reduction (Truncated SVD)</a:t>
          </a:r>
        </a:p>
      </dgm:t>
    </dgm:pt>
    <dgm:pt modelId="{0BC190E5-5AAF-4659-97B4-E8008DC51363}" type="parTrans" cxnId="{5510F835-E96E-4A33-89B7-BC9C64D4543B}">
      <dgm:prSet/>
      <dgm:spPr/>
      <dgm:t>
        <a:bodyPr/>
        <a:lstStyle/>
        <a:p>
          <a:endParaRPr lang="en-US"/>
        </a:p>
      </dgm:t>
    </dgm:pt>
    <dgm:pt modelId="{A10003F6-574A-4A18-905A-8A7E77BF0BBA}" type="sibTrans" cxnId="{5510F835-E96E-4A33-89B7-BC9C64D4543B}">
      <dgm:prSet/>
      <dgm:spPr/>
      <dgm:t>
        <a:bodyPr/>
        <a:lstStyle/>
        <a:p>
          <a:pPr>
            <a:lnSpc>
              <a:spcPct val="100000"/>
            </a:lnSpc>
          </a:pPr>
          <a:endParaRPr lang="en-US"/>
        </a:p>
      </dgm:t>
    </dgm:pt>
    <dgm:pt modelId="{DFD31681-6CC1-4997-969B-E145AFC39B10}">
      <dgm:prSet/>
      <dgm:spPr/>
      <dgm:t>
        <a:bodyPr/>
        <a:lstStyle/>
        <a:p>
          <a:pPr>
            <a:lnSpc>
              <a:spcPct val="100000"/>
            </a:lnSpc>
          </a:pPr>
          <a:r>
            <a:rPr lang="en-US"/>
            <a:t>Vectorization (tfidf, Doc2Vec Approach)</a:t>
          </a:r>
        </a:p>
      </dgm:t>
    </dgm:pt>
    <dgm:pt modelId="{A3E32AE1-9F52-4AFF-BE45-4D82B58E86F4}" type="parTrans" cxnId="{6338117F-EF9F-4703-8AC9-A413194A3F4C}">
      <dgm:prSet/>
      <dgm:spPr/>
      <dgm:t>
        <a:bodyPr/>
        <a:lstStyle/>
        <a:p>
          <a:endParaRPr lang="en-US"/>
        </a:p>
      </dgm:t>
    </dgm:pt>
    <dgm:pt modelId="{760C4E7D-34F6-4BC4-AC42-B4AB6E9617D1}" type="sibTrans" cxnId="{6338117F-EF9F-4703-8AC9-A413194A3F4C}">
      <dgm:prSet/>
      <dgm:spPr/>
      <dgm:t>
        <a:bodyPr/>
        <a:lstStyle/>
        <a:p>
          <a:endParaRPr lang="en-US"/>
        </a:p>
      </dgm:t>
    </dgm:pt>
    <dgm:pt modelId="{E2F7752B-1AA3-495E-8A7C-828549731F2B}" type="pres">
      <dgm:prSet presAssocID="{B3CABED7-282B-4955-AF00-6DAB139B401F}" presName="root" presStyleCnt="0">
        <dgm:presLayoutVars>
          <dgm:dir/>
          <dgm:resizeHandles val="exact"/>
        </dgm:presLayoutVars>
      </dgm:prSet>
      <dgm:spPr/>
    </dgm:pt>
    <dgm:pt modelId="{78E3FC8A-17B6-4A05-9C6A-B5BD206B3D12}" type="pres">
      <dgm:prSet presAssocID="{B3CABED7-282B-4955-AF00-6DAB139B401F}" presName="container" presStyleCnt="0">
        <dgm:presLayoutVars>
          <dgm:dir/>
          <dgm:resizeHandles val="exact"/>
        </dgm:presLayoutVars>
      </dgm:prSet>
      <dgm:spPr/>
    </dgm:pt>
    <dgm:pt modelId="{491C02EE-3531-48EF-8E72-FF562D2D6F14}" type="pres">
      <dgm:prSet presAssocID="{7E6EF546-21B8-4BF8-B6DE-95505E399492}" presName="compNode" presStyleCnt="0"/>
      <dgm:spPr/>
    </dgm:pt>
    <dgm:pt modelId="{A1E1DD87-495B-4D0C-82D2-EDB75E6D3192}" type="pres">
      <dgm:prSet presAssocID="{7E6EF546-21B8-4BF8-B6DE-95505E399492}" presName="iconBgRect" presStyleLbl="bgShp" presStyleIdx="0" presStyleCnt="5"/>
      <dgm:spPr/>
    </dgm:pt>
    <dgm:pt modelId="{31CBC4EC-767F-4AFE-A57E-7DCD416A35C9}" type="pres">
      <dgm:prSet presAssocID="{7E6EF546-21B8-4BF8-B6DE-95505E3994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C64F1F6-BEDE-470C-A719-526556C84840}" type="pres">
      <dgm:prSet presAssocID="{7E6EF546-21B8-4BF8-B6DE-95505E399492}" presName="spaceRect" presStyleCnt="0"/>
      <dgm:spPr/>
    </dgm:pt>
    <dgm:pt modelId="{D4252AE2-E117-43A8-9C9B-4325F1A721E7}" type="pres">
      <dgm:prSet presAssocID="{7E6EF546-21B8-4BF8-B6DE-95505E399492}" presName="textRect" presStyleLbl="revTx" presStyleIdx="0" presStyleCnt="5">
        <dgm:presLayoutVars>
          <dgm:chMax val="1"/>
          <dgm:chPref val="1"/>
        </dgm:presLayoutVars>
      </dgm:prSet>
      <dgm:spPr/>
    </dgm:pt>
    <dgm:pt modelId="{72178DEE-F14B-442B-8599-EF97DAAF8219}" type="pres">
      <dgm:prSet presAssocID="{1FA5480E-C97A-4865-9DEF-D400A6D30150}" presName="sibTrans" presStyleLbl="sibTrans2D1" presStyleIdx="0" presStyleCnt="0"/>
      <dgm:spPr/>
    </dgm:pt>
    <dgm:pt modelId="{21CF85E9-A98A-47F7-8F1D-96A3DD75730E}" type="pres">
      <dgm:prSet presAssocID="{A342DED8-CD47-431A-84AA-AA4641986EE6}" presName="compNode" presStyleCnt="0"/>
      <dgm:spPr/>
    </dgm:pt>
    <dgm:pt modelId="{78CF8602-B6B1-4531-99E4-0C1A68A5ED65}" type="pres">
      <dgm:prSet presAssocID="{A342DED8-CD47-431A-84AA-AA4641986EE6}" presName="iconBgRect" presStyleLbl="bgShp" presStyleIdx="1" presStyleCnt="5"/>
      <dgm:spPr/>
    </dgm:pt>
    <dgm:pt modelId="{1E361C93-F17A-487A-9DF0-EDEFDA6936BC}" type="pres">
      <dgm:prSet presAssocID="{A342DED8-CD47-431A-84AA-AA4641986E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45033430-AAE9-4F73-99A1-9676343D434A}" type="pres">
      <dgm:prSet presAssocID="{A342DED8-CD47-431A-84AA-AA4641986EE6}" presName="spaceRect" presStyleCnt="0"/>
      <dgm:spPr/>
    </dgm:pt>
    <dgm:pt modelId="{CE8E650D-21F2-44D5-BAB8-AA555803D51E}" type="pres">
      <dgm:prSet presAssocID="{A342DED8-CD47-431A-84AA-AA4641986EE6}" presName="textRect" presStyleLbl="revTx" presStyleIdx="1" presStyleCnt="5">
        <dgm:presLayoutVars>
          <dgm:chMax val="1"/>
          <dgm:chPref val="1"/>
        </dgm:presLayoutVars>
      </dgm:prSet>
      <dgm:spPr/>
    </dgm:pt>
    <dgm:pt modelId="{AA9DEBDE-2B3F-41E8-A851-86DBBA22F1FE}" type="pres">
      <dgm:prSet presAssocID="{CDEF4C14-284D-4EA6-97F4-FFFE33771C4B}" presName="sibTrans" presStyleLbl="sibTrans2D1" presStyleIdx="0" presStyleCnt="0"/>
      <dgm:spPr/>
    </dgm:pt>
    <dgm:pt modelId="{87CE2DB7-EA23-4894-9EF1-061802511DAD}" type="pres">
      <dgm:prSet presAssocID="{0ADE30E7-8CA0-4338-A054-167C8F3F326B}" presName="compNode" presStyleCnt="0"/>
      <dgm:spPr/>
    </dgm:pt>
    <dgm:pt modelId="{EFF121CC-5899-4D33-BE76-051B201BA955}" type="pres">
      <dgm:prSet presAssocID="{0ADE30E7-8CA0-4338-A054-167C8F3F326B}" presName="iconBgRect" presStyleLbl="bgShp" presStyleIdx="2" presStyleCnt="5"/>
      <dgm:spPr/>
    </dgm:pt>
    <dgm:pt modelId="{9E9BE694-37CF-476A-AEC4-E11611D11397}" type="pres">
      <dgm:prSet presAssocID="{0ADE30E7-8CA0-4338-A054-167C8F3F32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 Sign"/>
        </a:ext>
      </dgm:extLst>
    </dgm:pt>
    <dgm:pt modelId="{957F2410-7767-44BE-A270-2645CE67610A}" type="pres">
      <dgm:prSet presAssocID="{0ADE30E7-8CA0-4338-A054-167C8F3F326B}" presName="spaceRect" presStyleCnt="0"/>
      <dgm:spPr/>
    </dgm:pt>
    <dgm:pt modelId="{1BF1A58D-2674-4457-B523-40E99BD5D856}" type="pres">
      <dgm:prSet presAssocID="{0ADE30E7-8CA0-4338-A054-167C8F3F326B}" presName="textRect" presStyleLbl="revTx" presStyleIdx="2" presStyleCnt="5">
        <dgm:presLayoutVars>
          <dgm:chMax val="1"/>
          <dgm:chPref val="1"/>
        </dgm:presLayoutVars>
      </dgm:prSet>
      <dgm:spPr/>
    </dgm:pt>
    <dgm:pt modelId="{8AC9FDC9-0D81-4954-94F3-9C88B6A562BC}" type="pres">
      <dgm:prSet presAssocID="{E44D4B63-6BB3-4AA5-A984-04AE271DB6C3}" presName="sibTrans" presStyleLbl="sibTrans2D1" presStyleIdx="0" presStyleCnt="0"/>
      <dgm:spPr/>
    </dgm:pt>
    <dgm:pt modelId="{2C7EE1B8-5336-47F0-8FCF-BCD08BA7A2A1}" type="pres">
      <dgm:prSet presAssocID="{4C80DD07-62A6-422B-9FCC-C4713E98416B}" presName="compNode" presStyleCnt="0"/>
      <dgm:spPr/>
    </dgm:pt>
    <dgm:pt modelId="{9559224C-6686-44C0-8B4F-65F8308C3B32}" type="pres">
      <dgm:prSet presAssocID="{4C80DD07-62A6-422B-9FCC-C4713E98416B}" presName="iconBgRect" presStyleLbl="bgShp" presStyleIdx="3" presStyleCnt="5"/>
      <dgm:spPr/>
    </dgm:pt>
    <dgm:pt modelId="{F306CBC1-993A-46CE-899F-F0F31EC8F4CE}" type="pres">
      <dgm:prSet presAssocID="{4C80DD07-62A6-422B-9FCC-C4713E98416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ject"/>
        </a:ext>
      </dgm:extLst>
    </dgm:pt>
    <dgm:pt modelId="{91F180E9-4A85-455D-9411-DC1B37FD201D}" type="pres">
      <dgm:prSet presAssocID="{4C80DD07-62A6-422B-9FCC-C4713E98416B}" presName="spaceRect" presStyleCnt="0"/>
      <dgm:spPr/>
    </dgm:pt>
    <dgm:pt modelId="{8C69B774-D958-4ABA-94DD-4AC444CBC186}" type="pres">
      <dgm:prSet presAssocID="{4C80DD07-62A6-422B-9FCC-C4713E98416B}" presName="textRect" presStyleLbl="revTx" presStyleIdx="3" presStyleCnt="5">
        <dgm:presLayoutVars>
          <dgm:chMax val="1"/>
          <dgm:chPref val="1"/>
        </dgm:presLayoutVars>
      </dgm:prSet>
      <dgm:spPr/>
    </dgm:pt>
    <dgm:pt modelId="{BBA54F04-C2B6-4425-B96C-D299ECBFEA6E}" type="pres">
      <dgm:prSet presAssocID="{A10003F6-574A-4A18-905A-8A7E77BF0BBA}" presName="sibTrans" presStyleLbl="sibTrans2D1" presStyleIdx="0" presStyleCnt="0"/>
      <dgm:spPr/>
    </dgm:pt>
    <dgm:pt modelId="{B5E008B6-BBBA-4380-8D48-084D906FCE9B}" type="pres">
      <dgm:prSet presAssocID="{DFD31681-6CC1-4997-969B-E145AFC39B10}" presName="compNode" presStyleCnt="0"/>
      <dgm:spPr/>
    </dgm:pt>
    <dgm:pt modelId="{F4AD86E8-87C1-4D5C-9787-F5CEC1EBB358}" type="pres">
      <dgm:prSet presAssocID="{DFD31681-6CC1-4997-969B-E145AFC39B10}" presName="iconBgRect" presStyleLbl="bgShp" presStyleIdx="4" presStyleCnt="5"/>
      <dgm:spPr/>
    </dgm:pt>
    <dgm:pt modelId="{D1076C76-73CC-4AB6-AA2C-C18C76EEEB46}" type="pres">
      <dgm:prSet presAssocID="{DFD31681-6CC1-4997-969B-E145AFC39B1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ustomer Review"/>
        </a:ext>
      </dgm:extLst>
    </dgm:pt>
    <dgm:pt modelId="{504E59EF-7A31-487A-9EC3-AF3A1B2D2118}" type="pres">
      <dgm:prSet presAssocID="{DFD31681-6CC1-4997-969B-E145AFC39B10}" presName="spaceRect" presStyleCnt="0"/>
      <dgm:spPr/>
    </dgm:pt>
    <dgm:pt modelId="{B7377235-9B66-4BD1-8C3E-54819BD290CD}" type="pres">
      <dgm:prSet presAssocID="{DFD31681-6CC1-4997-969B-E145AFC39B10}" presName="textRect" presStyleLbl="revTx" presStyleIdx="4" presStyleCnt="5">
        <dgm:presLayoutVars>
          <dgm:chMax val="1"/>
          <dgm:chPref val="1"/>
        </dgm:presLayoutVars>
      </dgm:prSet>
      <dgm:spPr/>
    </dgm:pt>
  </dgm:ptLst>
  <dgm:cxnLst>
    <dgm:cxn modelId="{EEE3E30E-732A-474D-BAFF-838A0229ACF4}" type="presOf" srcId="{E44D4B63-6BB3-4AA5-A984-04AE271DB6C3}" destId="{8AC9FDC9-0D81-4954-94F3-9C88B6A562BC}" srcOrd="0" destOrd="0" presId="urn:microsoft.com/office/officeart/2018/2/layout/IconCircleList"/>
    <dgm:cxn modelId="{AC633E24-8013-4686-9057-10298A23EBDB}" srcId="{B3CABED7-282B-4955-AF00-6DAB139B401F}" destId="{0ADE30E7-8CA0-4338-A054-167C8F3F326B}" srcOrd="2" destOrd="0" parTransId="{7835A073-9129-405C-A16B-FA49EF8A1620}" sibTransId="{E44D4B63-6BB3-4AA5-A984-04AE271DB6C3}"/>
    <dgm:cxn modelId="{0A405733-B805-4C0A-91A4-35889BE79C6C}" type="presOf" srcId="{A10003F6-574A-4A18-905A-8A7E77BF0BBA}" destId="{BBA54F04-C2B6-4425-B96C-D299ECBFEA6E}" srcOrd="0" destOrd="0" presId="urn:microsoft.com/office/officeart/2018/2/layout/IconCircleList"/>
    <dgm:cxn modelId="{5510F835-E96E-4A33-89B7-BC9C64D4543B}" srcId="{B3CABED7-282B-4955-AF00-6DAB139B401F}" destId="{4C80DD07-62A6-422B-9FCC-C4713E98416B}" srcOrd="3" destOrd="0" parTransId="{0BC190E5-5AAF-4659-97B4-E8008DC51363}" sibTransId="{A10003F6-574A-4A18-905A-8A7E77BF0BBA}"/>
    <dgm:cxn modelId="{58950A3C-9409-47C9-BDC7-48D000F3CE11}" type="presOf" srcId="{A342DED8-CD47-431A-84AA-AA4641986EE6}" destId="{CE8E650D-21F2-44D5-BAB8-AA555803D51E}" srcOrd="0" destOrd="0" presId="urn:microsoft.com/office/officeart/2018/2/layout/IconCircleList"/>
    <dgm:cxn modelId="{CFDD6043-ACF3-40F4-A3A4-BAA5204EAC49}" type="presOf" srcId="{0ADE30E7-8CA0-4338-A054-167C8F3F326B}" destId="{1BF1A58D-2674-4457-B523-40E99BD5D856}" srcOrd="0" destOrd="0" presId="urn:microsoft.com/office/officeart/2018/2/layout/IconCircleList"/>
    <dgm:cxn modelId="{6338117F-EF9F-4703-8AC9-A413194A3F4C}" srcId="{B3CABED7-282B-4955-AF00-6DAB139B401F}" destId="{DFD31681-6CC1-4997-969B-E145AFC39B10}" srcOrd="4" destOrd="0" parTransId="{A3E32AE1-9F52-4AFF-BE45-4D82B58E86F4}" sibTransId="{760C4E7D-34F6-4BC4-AC42-B4AB6E9617D1}"/>
    <dgm:cxn modelId="{653BD581-016D-4AD1-8DD7-467B3B1B21BC}" type="presOf" srcId="{DFD31681-6CC1-4997-969B-E145AFC39B10}" destId="{B7377235-9B66-4BD1-8C3E-54819BD290CD}" srcOrd="0" destOrd="0" presId="urn:microsoft.com/office/officeart/2018/2/layout/IconCircleList"/>
    <dgm:cxn modelId="{A95D2F8B-0A74-44B3-910D-1AB55CEA084D}" type="presOf" srcId="{1FA5480E-C97A-4865-9DEF-D400A6D30150}" destId="{72178DEE-F14B-442B-8599-EF97DAAF8219}" srcOrd="0" destOrd="0" presId="urn:microsoft.com/office/officeart/2018/2/layout/IconCircleList"/>
    <dgm:cxn modelId="{8FFA0CA1-BF81-41F5-8FF0-A66D300A01D8}" type="presOf" srcId="{B3CABED7-282B-4955-AF00-6DAB139B401F}" destId="{E2F7752B-1AA3-495E-8A7C-828549731F2B}" srcOrd="0" destOrd="0" presId="urn:microsoft.com/office/officeart/2018/2/layout/IconCircleList"/>
    <dgm:cxn modelId="{9E9F22AF-9180-4CFE-8CC2-426680135F79}" srcId="{B3CABED7-282B-4955-AF00-6DAB139B401F}" destId="{A342DED8-CD47-431A-84AA-AA4641986EE6}" srcOrd="1" destOrd="0" parTransId="{822EA9C3-906B-47B9-8DF0-88EA3F2F253A}" sibTransId="{CDEF4C14-284D-4EA6-97F4-FFFE33771C4B}"/>
    <dgm:cxn modelId="{5FCF5CB4-1028-44A9-B6D7-668CE269128E}" srcId="{B3CABED7-282B-4955-AF00-6DAB139B401F}" destId="{7E6EF546-21B8-4BF8-B6DE-95505E399492}" srcOrd="0" destOrd="0" parTransId="{6E14D250-7A52-4760-ACE9-9A5812DE1D5C}" sibTransId="{1FA5480E-C97A-4865-9DEF-D400A6D30150}"/>
    <dgm:cxn modelId="{D867ACBC-52A0-4BB2-8F29-D5356C213C6C}" type="presOf" srcId="{4C80DD07-62A6-422B-9FCC-C4713E98416B}" destId="{8C69B774-D958-4ABA-94DD-4AC444CBC186}" srcOrd="0" destOrd="0" presId="urn:microsoft.com/office/officeart/2018/2/layout/IconCircleList"/>
    <dgm:cxn modelId="{19B937D0-806A-4564-9AFE-31E231F0D030}" type="presOf" srcId="{7E6EF546-21B8-4BF8-B6DE-95505E399492}" destId="{D4252AE2-E117-43A8-9C9B-4325F1A721E7}" srcOrd="0" destOrd="0" presId="urn:microsoft.com/office/officeart/2018/2/layout/IconCircleList"/>
    <dgm:cxn modelId="{563B8FE4-91BF-4264-8DF1-0FB317CE9B0C}" type="presOf" srcId="{CDEF4C14-284D-4EA6-97F4-FFFE33771C4B}" destId="{AA9DEBDE-2B3F-41E8-A851-86DBBA22F1FE}" srcOrd="0" destOrd="0" presId="urn:microsoft.com/office/officeart/2018/2/layout/IconCircleList"/>
    <dgm:cxn modelId="{5FDFE83C-545B-40FA-9BDD-32BF07E8E288}" type="presParOf" srcId="{E2F7752B-1AA3-495E-8A7C-828549731F2B}" destId="{78E3FC8A-17B6-4A05-9C6A-B5BD206B3D12}" srcOrd="0" destOrd="0" presId="urn:microsoft.com/office/officeart/2018/2/layout/IconCircleList"/>
    <dgm:cxn modelId="{A0CEBA14-0B87-4BFD-80C8-8C235FB0B492}" type="presParOf" srcId="{78E3FC8A-17B6-4A05-9C6A-B5BD206B3D12}" destId="{491C02EE-3531-48EF-8E72-FF562D2D6F14}" srcOrd="0" destOrd="0" presId="urn:microsoft.com/office/officeart/2018/2/layout/IconCircleList"/>
    <dgm:cxn modelId="{13998B07-2B58-403D-BC40-8BEF72814E1C}" type="presParOf" srcId="{491C02EE-3531-48EF-8E72-FF562D2D6F14}" destId="{A1E1DD87-495B-4D0C-82D2-EDB75E6D3192}" srcOrd="0" destOrd="0" presId="urn:microsoft.com/office/officeart/2018/2/layout/IconCircleList"/>
    <dgm:cxn modelId="{7527528E-F967-422D-83D3-404AAC991C51}" type="presParOf" srcId="{491C02EE-3531-48EF-8E72-FF562D2D6F14}" destId="{31CBC4EC-767F-4AFE-A57E-7DCD416A35C9}" srcOrd="1" destOrd="0" presId="urn:microsoft.com/office/officeart/2018/2/layout/IconCircleList"/>
    <dgm:cxn modelId="{16B26E4C-3518-49B7-BF71-C0DEBB2E9790}" type="presParOf" srcId="{491C02EE-3531-48EF-8E72-FF562D2D6F14}" destId="{7C64F1F6-BEDE-470C-A719-526556C84840}" srcOrd="2" destOrd="0" presId="urn:microsoft.com/office/officeart/2018/2/layout/IconCircleList"/>
    <dgm:cxn modelId="{FA9FF729-7CD5-4A63-BF1B-3298E8086512}" type="presParOf" srcId="{491C02EE-3531-48EF-8E72-FF562D2D6F14}" destId="{D4252AE2-E117-43A8-9C9B-4325F1A721E7}" srcOrd="3" destOrd="0" presId="urn:microsoft.com/office/officeart/2018/2/layout/IconCircleList"/>
    <dgm:cxn modelId="{E25CB06C-3FA0-46BB-93E8-EDF024CA8763}" type="presParOf" srcId="{78E3FC8A-17B6-4A05-9C6A-B5BD206B3D12}" destId="{72178DEE-F14B-442B-8599-EF97DAAF8219}" srcOrd="1" destOrd="0" presId="urn:microsoft.com/office/officeart/2018/2/layout/IconCircleList"/>
    <dgm:cxn modelId="{35EFABD1-8D5A-498C-92E1-4E8AB4D441DF}" type="presParOf" srcId="{78E3FC8A-17B6-4A05-9C6A-B5BD206B3D12}" destId="{21CF85E9-A98A-47F7-8F1D-96A3DD75730E}" srcOrd="2" destOrd="0" presId="urn:microsoft.com/office/officeart/2018/2/layout/IconCircleList"/>
    <dgm:cxn modelId="{68AF42DE-2FEB-43A3-BE9F-6C54099A86EE}" type="presParOf" srcId="{21CF85E9-A98A-47F7-8F1D-96A3DD75730E}" destId="{78CF8602-B6B1-4531-99E4-0C1A68A5ED65}" srcOrd="0" destOrd="0" presId="urn:microsoft.com/office/officeart/2018/2/layout/IconCircleList"/>
    <dgm:cxn modelId="{0BBD1399-D18E-4B1C-89B9-D49F66C1F791}" type="presParOf" srcId="{21CF85E9-A98A-47F7-8F1D-96A3DD75730E}" destId="{1E361C93-F17A-487A-9DF0-EDEFDA6936BC}" srcOrd="1" destOrd="0" presId="urn:microsoft.com/office/officeart/2018/2/layout/IconCircleList"/>
    <dgm:cxn modelId="{9EDB2D1D-01C4-4818-A03E-B7C126C038A8}" type="presParOf" srcId="{21CF85E9-A98A-47F7-8F1D-96A3DD75730E}" destId="{45033430-AAE9-4F73-99A1-9676343D434A}" srcOrd="2" destOrd="0" presId="urn:microsoft.com/office/officeart/2018/2/layout/IconCircleList"/>
    <dgm:cxn modelId="{78EF1220-27EC-4D49-B6AB-B447186A188E}" type="presParOf" srcId="{21CF85E9-A98A-47F7-8F1D-96A3DD75730E}" destId="{CE8E650D-21F2-44D5-BAB8-AA555803D51E}" srcOrd="3" destOrd="0" presId="urn:microsoft.com/office/officeart/2018/2/layout/IconCircleList"/>
    <dgm:cxn modelId="{C007E10F-A48D-41D0-BBF6-3ADB08EAC69D}" type="presParOf" srcId="{78E3FC8A-17B6-4A05-9C6A-B5BD206B3D12}" destId="{AA9DEBDE-2B3F-41E8-A851-86DBBA22F1FE}" srcOrd="3" destOrd="0" presId="urn:microsoft.com/office/officeart/2018/2/layout/IconCircleList"/>
    <dgm:cxn modelId="{CA650777-F3E2-46C0-929E-3DFE9441856B}" type="presParOf" srcId="{78E3FC8A-17B6-4A05-9C6A-B5BD206B3D12}" destId="{87CE2DB7-EA23-4894-9EF1-061802511DAD}" srcOrd="4" destOrd="0" presId="urn:microsoft.com/office/officeart/2018/2/layout/IconCircleList"/>
    <dgm:cxn modelId="{14126661-AD2F-47A4-96DF-46491A9E55B5}" type="presParOf" srcId="{87CE2DB7-EA23-4894-9EF1-061802511DAD}" destId="{EFF121CC-5899-4D33-BE76-051B201BA955}" srcOrd="0" destOrd="0" presId="urn:microsoft.com/office/officeart/2018/2/layout/IconCircleList"/>
    <dgm:cxn modelId="{F5AD8FDA-0989-43DC-B40D-B321AADEEC6C}" type="presParOf" srcId="{87CE2DB7-EA23-4894-9EF1-061802511DAD}" destId="{9E9BE694-37CF-476A-AEC4-E11611D11397}" srcOrd="1" destOrd="0" presId="urn:microsoft.com/office/officeart/2018/2/layout/IconCircleList"/>
    <dgm:cxn modelId="{7FA190F0-9CAF-492D-BF74-9EC3CB914E75}" type="presParOf" srcId="{87CE2DB7-EA23-4894-9EF1-061802511DAD}" destId="{957F2410-7767-44BE-A270-2645CE67610A}" srcOrd="2" destOrd="0" presId="urn:microsoft.com/office/officeart/2018/2/layout/IconCircleList"/>
    <dgm:cxn modelId="{B71F9758-D5E2-43B7-868A-253FE82D36BA}" type="presParOf" srcId="{87CE2DB7-EA23-4894-9EF1-061802511DAD}" destId="{1BF1A58D-2674-4457-B523-40E99BD5D856}" srcOrd="3" destOrd="0" presId="urn:microsoft.com/office/officeart/2018/2/layout/IconCircleList"/>
    <dgm:cxn modelId="{EE37D800-E915-4AB7-95D1-FD7AF8F296F8}" type="presParOf" srcId="{78E3FC8A-17B6-4A05-9C6A-B5BD206B3D12}" destId="{8AC9FDC9-0D81-4954-94F3-9C88B6A562BC}" srcOrd="5" destOrd="0" presId="urn:microsoft.com/office/officeart/2018/2/layout/IconCircleList"/>
    <dgm:cxn modelId="{1E3D7047-8B82-41E4-900E-AC5CFBA1315D}" type="presParOf" srcId="{78E3FC8A-17B6-4A05-9C6A-B5BD206B3D12}" destId="{2C7EE1B8-5336-47F0-8FCF-BCD08BA7A2A1}" srcOrd="6" destOrd="0" presId="urn:microsoft.com/office/officeart/2018/2/layout/IconCircleList"/>
    <dgm:cxn modelId="{59A885F7-E75C-4C67-9421-83B23030EDE8}" type="presParOf" srcId="{2C7EE1B8-5336-47F0-8FCF-BCD08BA7A2A1}" destId="{9559224C-6686-44C0-8B4F-65F8308C3B32}" srcOrd="0" destOrd="0" presId="urn:microsoft.com/office/officeart/2018/2/layout/IconCircleList"/>
    <dgm:cxn modelId="{45A4D527-39A6-429F-898E-9D76C2BAF4B2}" type="presParOf" srcId="{2C7EE1B8-5336-47F0-8FCF-BCD08BA7A2A1}" destId="{F306CBC1-993A-46CE-899F-F0F31EC8F4CE}" srcOrd="1" destOrd="0" presId="urn:microsoft.com/office/officeart/2018/2/layout/IconCircleList"/>
    <dgm:cxn modelId="{A2CFFC28-BB91-414A-8462-F6711F82B365}" type="presParOf" srcId="{2C7EE1B8-5336-47F0-8FCF-BCD08BA7A2A1}" destId="{91F180E9-4A85-455D-9411-DC1B37FD201D}" srcOrd="2" destOrd="0" presId="urn:microsoft.com/office/officeart/2018/2/layout/IconCircleList"/>
    <dgm:cxn modelId="{068A468A-CC63-4818-811C-10DFB0A71796}" type="presParOf" srcId="{2C7EE1B8-5336-47F0-8FCF-BCD08BA7A2A1}" destId="{8C69B774-D958-4ABA-94DD-4AC444CBC186}" srcOrd="3" destOrd="0" presId="urn:microsoft.com/office/officeart/2018/2/layout/IconCircleList"/>
    <dgm:cxn modelId="{7C58E5D5-A809-4D70-A46E-FD3942E63595}" type="presParOf" srcId="{78E3FC8A-17B6-4A05-9C6A-B5BD206B3D12}" destId="{BBA54F04-C2B6-4425-B96C-D299ECBFEA6E}" srcOrd="7" destOrd="0" presId="urn:microsoft.com/office/officeart/2018/2/layout/IconCircleList"/>
    <dgm:cxn modelId="{A15B8C75-6DC4-4D7E-AF52-EAE5C05434B6}" type="presParOf" srcId="{78E3FC8A-17B6-4A05-9C6A-B5BD206B3D12}" destId="{B5E008B6-BBBA-4380-8D48-084D906FCE9B}" srcOrd="8" destOrd="0" presId="urn:microsoft.com/office/officeart/2018/2/layout/IconCircleList"/>
    <dgm:cxn modelId="{8D2BA2BA-8EB8-43B9-8197-CF5C4E64D24F}" type="presParOf" srcId="{B5E008B6-BBBA-4380-8D48-084D906FCE9B}" destId="{F4AD86E8-87C1-4D5C-9787-F5CEC1EBB358}" srcOrd="0" destOrd="0" presId="urn:microsoft.com/office/officeart/2018/2/layout/IconCircleList"/>
    <dgm:cxn modelId="{3D1E0BDA-1700-4E43-AD07-9831F255EF97}" type="presParOf" srcId="{B5E008B6-BBBA-4380-8D48-084D906FCE9B}" destId="{D1076C76-73CC-4AB6-AA2C-C18C76EEEB46}" srcOrd="1" destOrd="0" presId="urn:microsoft.com/office/officeart/2018/2/layout/IconCircleList"/>
    <dgm:cxn modelId="{CCC40619-425E-47B0-8C87-301BE03C207C}" type="presParOf" srcId="{B5E008B6-BBBA-4380-8D48-084D906FCE9B}" destId="{504E59EF-7A31-487A-9EC3-AF3A1B2D2118}" srcOrd="2" destOrd="0" presId="urn:microsoft.com/office/officeart/2018/2/layout/IconCircleList"/>
    <dgm:cxn modelId="{CBFC20A0-0D8C-4982-A46B-E2FFA4B4D53D}" type="presParOf" srcId="{B5E008B6-BBBA-4380-8D48-084D906FCE9B}" destId="{B7377235-9B66-4BD1-8C3E-54819BD290C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BF35FE7-6906-4E24-BB29-9D31DE0098B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9CBAFA5-7338-457E-8BDE-DA38C61A8CA7}">
      <dgm:prSet custT="1"/>
      <dgm:spPr/>
      <dgm:t>
        <a:bodyPr/>
        <a:lstStyle/>
        <a:p>
          <a:pPr>
            <a:defRPr cap="all"/>
          </a:pPr>
          <a:r>
            <a:rPr lang="en-US" sz="2400" b="1" dirty="0"/>
            <a:t>TF-IDF Vectorization</a:t>
          </a:r>
        </a:p>
        <a:p>
          <a:pPr>
            <a:defRPr cap="all"/>
          </a:pPr>
          <a:r>
            <a:rPr lang="en-US" sz="2400" b="1" dirty="0"/>
            <a:t> (610 * 2425)</a:t>
          </a:r>
        </a:p>
      </dgm:t>
    </dgm:pt>
    <dgm:pt modelId="{E4721539-FA74-4FDF-AC09-58328CD0F557}" type="parTrans" cxnId="{B888AC3C-A1C3-4B3C-8C49-70907F6D07F3}">
      <dgm:prSet/>
      <dgm:spPr/>
      <dgm:t>
        <a:bodyPr/>
        <a:lstStyle/>
        <a:p>
          <a:endParaRPr lang="en-US"/>
        </a:p>
      </dgm:t>
    </dgm:pt>
    <dgm:pt modelId="{03A613D0-D149-4DF3-B1A8-3656174C3422}" type="sibTrans" cxnId="{B888AC3C-A1C3-4B3C-8C49-70907F6D07F3}">
      <dgm:prSet/>
      <dgm:spPr/>
      <dgm:t>
        <a:bodyPr/>
        <a:lstStyle/>
        <a:p>
          <a:endParaRPr lang="en-US"/>
        </a:p>
      </dgm:t>
    </dgm:pt>
    <dgm:pt modelId="{C394C023-6D9E-42F5-B931-54F94EC6DE99}">
      <dgm:prSet custT="1"/>
      <dgm:spPr/>
      <dgm:t>
        <a:bodyPr/>
        <a:lstStyle/>
        <a:p>
          <a:pPr>
            <a:defRPr cap="all"/>
          </a:pPr>
          <a:r>
            <a:rPr lang="en-US" sz="2400" b="1" dirty="0"/>
            <a:t>TF-IDF Vectorization</a:t>
          </a:r>
        </a:p>
        <a:p>
          <a:pPr>
            <a:defRPr cap="all"/>
          </a:pPr>
          <a:r>
            <a:rPr lang="en-US" sz="2400" b="1" dirty="0"/>
            <a:t> + Truncated SVD</a:t>
          </a:r>
        </a:p>
        <a:p>
          <a:pPr>
            <a:defRPr cap="all"/>
          </a:pPr>
          <a:r>
            <a:rPr lang="en-US" sz="2400" b="1" dirty="0"/>
            <a:t> (610 * 500)</a:t>
          </a:r>
        </a:p>
      </dgm:t>
    </dgm:pt>
    <dgm:pt modelId="{FD451FF9-ECF7-44BE-96CD-86EC4C462DD2}" type="parTrans" cxnId="{CC4968B0-A65A-4352-A8DA-E2102D8BB2A7}">
      <dgm:prSet/>
      <dgm:spPr/>
      <dgm:t>
        <a:bodyPr/>
        <a:lstStyle/>
        <a:p>
          <a:endParaRPr lang="en-US"/>
        </a:p>
      </dgm:t>
    </dgm:pt>
    <dgm:pt modelId="{14EA1E15-12AB-4539-9DD2-2CD3BB4AACC7}" type="sibTrans" cxnId="{CC4968B0-A65A-4352-A8DA-E2102D8BB2A7}">
      <dgm:prSet/>
      <dgm:spPr/>
      <dgm:t>
        <a:bodyPr/>
        <a:lstStyle/>
        <a:p>
          <a:endParaRPr lang="en-US"/>
        </a:p>
      </dgm:t>
    </dgm:pt>
    <dgm:pt modelId="{26C97522-D266-4012-9D90-1C7B8DBF8B35}">
      <dgm:prSet/>
      <dgm:spPr/>
      <dgm:t>
        <a:bodyPr/>
        <a:lstStyle/>
        <a:p>
          <a:pPr>
            <a:defRPr cap="all"/>
          </a:pPr>
          <a:r>
            <a:rPr lang="en-US" b="1" dirty="0"/>
            <a:t>Doc2Vec</a:t>
          </a:r>
        </a:p>
        <a:p>
          <a:pPr>
            <a:defRPr cap="all"/>
          </a:pPr>
          <a:r>
            <a:rPr lang="en-US" b="1" dirty="0"/>
            <a:t> (Tweet Only)</a:t>
          </a:r>
        </a:p>
        <a:p>
          <a:pPr>
            <a:defRPr cap="all"/>
          </a:pPr>
          <a:r>
            <a:rPr lang="en-US" altLang="zh-TW" b="1" dirty="0"/>
            <a:t>(610</a:t>
          </a:r>
          <a:r>
            <a:rPr lang="zh-TW" altLang="en-US" b="1" dirty="0"/>
            <a:t> * </a:t>
          </a:r>
          <a:r>
            <a:rPr lang="en-US" altLang="zh-TW" b="1" dirty="0"/>
            <a:t>50)</a:t>
          </a:r>
          <a:endParaRPr lang="en-US" b="1" dirty="0"/>
        </a:p>
      </dgm:t>
    </dgm:pt>
    <dgm:pt modelId="{BD908C6B-98F3-42AC-9954-60E6A28C7417}" type="parTrans" cxnId="{B4B933CB-55E8-46F8-8A6B-DD33C8BC7C35}">
      <dgm:prSet/>
      <dgm:spPr/>
      <dgm:t>
        <a:bodyPr/>
        <a:lstStyle/>
        <a:p>
          <a:endParaRPr lang="en-US"/>
        </a:p>
      </dgm:t>
    </dgm:pt>
    <dgm:pt modelId="{4B071DE9-293F-4A4B-B17B-E361DBE37322}" type="sibTrans" cxnId="{B4B933CB-55E8-46F8-8A6B-DD33C8BC7C35}">
      <dgm:prSet/>
      <dgm:spPr/>
      <dgm:t>
        <a:bodyPr/>
        <a:lstStyle/>
        <a:p>
          <a:endParaRPr lang="en-US"/>
        </a:p>
      </dgm:t>
    </dgm:pt>
    <dgm:pt modelId="{06655187-ECEB-476F-9053-180ED2415E27}">
      <dgm:prSet/>
      <dgm:spPr/>
      <dgm:t>
        <a:bodyPr/>
        <a:lstStyle/>
        <a:p>
          <a:pPr>
            <a:defRPr cap="all"/>
          </a:pPr>
          <a:r>
            <a:rPr lang="en-US" b="1" dirty="0"/>
            <a:t>Doc2Vec </a:t>
          </a:r>
        </a:p>
        <a:p>
          <a:pPr>
            <a:defRPr cap="all"/>
          </a:pPr>
          <a:r>
            <a:rPr lang="en-US" b="1" dirty="0"/>
            <a:t>+ text8</a:t>
          </a:r>
        </a:p>
        <a:p>
          <a:pPr>
            <a:defRPr cap="all"/>
          </a:pPr>
          <a:r>
            <a:rPr lang="en-US" altLang="zh-TW" b="1" dirty="0"/>
            <a:t>(610</a:t>
          </a:r>
          <a:r>
            <a:rPr lang="zh-TW" altLang="en-US" b="1" dirty="0"/>
            <a:t> * </a:t>
          </a:r>
          <a:r>
            <a:rPr lang="en-US" altLang="zh-TW" b="1" dirty="0"/>
            <a:t>50)</a:t>
          </a:r>
          <a:endParaRPr lang="en-US" b="1" dirty="0"/>
        </a:p>
      </dgm:t>
    </dgm:pt>
    <dgm:pt modelId="{D9E42A5E-D8BA-414A-B875-058B7BFB731A}" type="parTrans" cxnId="{726847CE-CCFC-4517-9A9C-B49B3B649C5D}">
      <dgm:prSet/>
      <dgm:spPr/>
      <dgm:t>
        <a:bodyPr/>
        <a:lstStyle/>
        <a:p>
          <a:endParaRPr lang="en-US"/>
        </a:p>
      </dgm:t>
    </dgm:pt>
    <dgm:pt modelId="{1AB33838-2B5B-4DC0-A7F3-792B65D3B36A}" type="sibTrans" cxnId="{726847CE-CCFC-4517-9A9C-B49B3B649C5D}">
      <dgm:prSet/>
      <dgm:spPr/>
      <dgm:t>
        <a:bodyPr/>
        <a:lstStyle/>
        <a:p>
          <a:endParaRPr lang="en-US"/>
        </a:p>
      </dgm:t>
    </dgm:pt>
    <dgm:pt modelId="{2683349B-35C3-4F29-BE49-97E6E6C7FE3B}" type="pres">
      <dgm:prSet presAssocID="{EBF35FE7-6906-4E24-BB29-9D31DE0098BB}" presName="root" presStyleCnt="0">
        <dgm:presLayoutVars>
          <dgm:dir/>
          <dgm:resizeHandles val="exact"/>
        </dgm:presLayoutVars>
      </dgm:prSet>
      <dgm:spPr/>
    </dgm:pt>
    <dgm:pt modelId="{8CE93EB1-6695-48BF-A8CD-BA4744D1CC6A}" type="pres">
      <dgm:prSet presAssocID="{A9CBAFA5-7338-457E-8BDE-DA38C61A8CA7}" presName="compNode" presStyleCnt="0"/>
      <dgm:spPr/>
    </dgm:pt>
    <dgm:pt modelId="{79274402-2467-4E59-8EA9-F898E87DA749}" type="pres">
      <dgm:prSet presAssocID="{A9CBAFA5-7338-457E-8BDE-DA38C61A8CA7}" presName="iconBgRect" presStyleLbl="bgShp" presStyleIdx="0" presStyleCnt="4"/>
      <dgm:spPr/>
    </dgm:pt>
    <dgm:pt modelId="{9C7ED0FA-23E1-4ECB-93ED-EE0AC62EDCA2}" type="pres">
      <dgm:prSet presAssocID="{A9CBAFA5-7338-457E-8BDE-DA38C61A8C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dropper"/>
        </a:ext>
      </dgm:extLst>
    </dgm:pt>
    <dgm:pt modelId="{723A9BA7-2997-443C-BAAF-61FC87267B78}" type="pres">
      <dgm:prSet presAssocID="{A9CBAFA5-7338-457E-8BDE-DA38C61A8CA7}" presName="spaceRect" presStyleCnt="0"/>
      <dgm:spPr/>
    </dgm:pt>
    <dgm:pt modelId="{96247862-425F-4691-B7B1-1F534AFA43E4}" type="pres">
      <dgm:prSet presAssocID="{A9CBAFA5-7338-457E-8BDE-DA38C61A8CA7}" presName="textRect" presStyleLbl="revTx" presStyleIdx="0" presStyleCnt="4">
        <dgm:presLayoutVars>
          <dgm:chMax val="1"/>
          <dgm:chPref val="1"/>
        </dgm:presLayoutVars>
      </dgm:prSet>
      <dgm:spPr/>
    </dgm:pt>
    <dgm:pt modelId="{FF5396C4-C835-4904-A561-21180C25F241}" type="pres">
      <dgm:prSet presAssocID="{03A613D0-D149-4DF3-B1A8-3656174C3422}" presName="sibTrans" presStyleCnt="0"/>
      <dgm:spPr/>
    </dgm:pt>
    <dgm:pt modelId="{ABC951A3-C8BD-4527-B574-692E987F4F37}" type="pres">
      <dgm:prSet presAssocID="{C394C023-6D9E-42F5-B931-54F94EC6DE99}" presName="compNode" presStyleCnt="0"/>
      <dgm:spPr/>
    </dgm:pt>
    <dgm:pt modelId="{E95250A9-84A6-44D1-BA37-F2EB4460DE3C}" type="pres">
      <dgm:prSet presAssocID="{C394C023-6D9E-42F5-B931-54F94EC6DE99}" presName="iconBgRect" presStyleLbl="bgShp" presStyleIdx="1" presStyleCnt="4" custLinFactNeighborX="1543" custLinFactNeighborY="10027"/>
      <dgm:spPr/>
    </dgm:pt>
    <dgm:pt modelId="{14873687-16FD-4BE2-8964-346FD0638364}" type="pres">
      <dgm:prSet presAssocID="{C394C023-6D9E-42F5-B931-54F94EC6DE99}" presName="iconRect" presStyleLbl="node1" presStyleIdx="1" presStyleCnt="4" custLinFactNeighborX="2688" custLinFactNeighborY="1747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nion"/>
        </a:ext>
      </dgm:extLst>
    </dgm:pt>
    <dgm:pt modelId="{C8456652-7723-4A01-B74B-ACAD673AE726}" type="pres">
      <dgm:prSet presAssocID="{C394C023-6D9E-42F5-B931-54F94EC6DE99}" presName="spaceRect" presStyleCnt="0"/>
      <dgm:spPr/>
    </dgm:pt>
    <dgm:pt modelId="{65BB2056-D11F-4450-A61E-DCA369F28A12}" type="pres">
      <dgm:prSet presAssocID="{C394C023-6D9E-42F5-B931-54F94EC6DE99}" presName="textRect" presStyleLbl="revTx" presStyleIdx="1" presStyleCnt="4" custScaleX="146423" custScaleY="122183" custLinFactNeighborX="936" custLinFactNeighborY="20974">
        <dgm:presLayoutVars>
          <dgm:chMax val="1"/>
          <dgm:chPref val="1"/>
        </dgm:presLayoutVars>
      </dgm:prSet>
      <dgm:spPr/>
    </dgm:pt>
    <dgm:pt modelId="{7A4BD52B-97CC-41A8-B3AC-0BF4FACB9129}" type="pres">
      <dgm:prSet presAssocID="{14EA1E15-12AB-4539-9DD2-2CD3BB4AACC7}" presName="sibTrans" presStyleCnt="0"/>
      <dgm:spPr/>
    </dgm:pt>
    <dgm:pt modelId="{821F74E4-5671-4ECB-B2EB-6141A2FE4D54}" type="pres">
      <dgm:prSet presAssocID="{26C97522-D266-4012-9D90-1C7B8DBF8B35}" presName="compNode" presStyleCnt="0"/>
      <dgm:spPr/>
    </dgm:pt>
    <dgm:pt modelId="{C925F515-AFF9-4515-B7F1-08B0C8FA7DFA}" type="pres">
      <dgm:prSet presAssocID="{26C97522-D266-4012-9D90-1C7B8DBF8B35}" presName="iconBgRect" presStyleLbl="bgShp" presStyleIdx="2" presStyleCnt="4"/>
      <dgm:spPr/>
    </dgm:pt>
    <dgm:pt modelId="{E7C2245F-EAF3-4039-BD6E-D7308CA42A7F}" type="pres">
      <dgm:prSet presAssocID="{26C97522-D266-4012-9D90-1C7B8DBF8B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4CE8FA8E-8AD6-497A-B60F-38AA5A6CF7B2}" type="pres">
      <dgm:prSet presAssocID="{26C97522-D266-4012-9D90-1C7B8DBF8B35}" presName="spaceRect" presStyleCnt="0"/>
      <dgm:spPr/>
    </dgm:pt>
    <dgm:pt modelId="{06A9BEE4-66B2-4F54-8016-FE1E9959B0D8}" type="pres">
      <dgm:prSet presAssocID="{26C97522-D266-4012-9D90-1C7B8DBF8B35}" presName="textRect" presStyleLbl="revTx" presStyleIdx="2" presStyleCnt="4">
        <dgm:presLayoutVars>
          <dgm:chMax val="1"/>
          <dgm:chPref val="1"/>
        </dgm:presLayoutVars>
      </dgm:prSet>
      <dgm:spPr/>
    </dgm:pt>
    <dgm:pt modelId="{39829B9E-05AE-41D4-994F-71CDE291C2A3}" type="pres">
      <dgm:prSet presAssocID="{4B071DE9-293F-4A4B-B17B-E361DBE37322}" presName="sibTrans" presStyleCnt="0"/>
      <dgm:spPr/>
    </dgm:pt>
    <dgm:pt modelId="{292D63F0-0C29-4922-B120-2282B705E45B}" type="pres">
      <dgm:prSet presAssocID="{06655187-ECEB-476F-9053-180ED2415E27}" presName="compNode" presStyleCnt="0"/>
      <dgm:spPr/>
    </dgm:pt>
    <dgm:pt modelId="{86763E53-C410-4E22-90E3-0E9A26447139}" type="pres">
      <dgm:prSet presAssocID="{06655187-ECEB-476F-9053-180ED2415E27}" presName="iconBgRect" presStyleLbl="bgShp" presStyleIdx="3" presStyleCnt="4"/>
      <dgm:spPr/>
    </dgm:pt>
    <dgm:pt modelId="{F0116111-1ECD-4AEF-BE30-B59FC99D1D0C}" type="pres">
      <dgm:prSet presAssocID="{06655187-ECEB-476F-9053-180ED2415E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99E43EF-7DA4-4DB8-9CD9-1FC36708E149}" type="pres">
      <dgm:prSet presAssocID="{06655187-ECEB-476F-9053-180ED2415E27}" presName="spaceRect" presStyleCnt="0"/>
      <dgm:spPr/>
    </dgm:pt>
    <dgm:pt modelId="{47129264-D5E6-44DC-A773-D7B57A443FAE}" type="pres">
      <dgm:prSet presAssocID="{06655187-ECEB-476F-9053-180ED2415E27}" presName="textRect" presStyleLbl="revTx" presStyleIdx="3" presStyleCnt="4">
        <dgm:presLayoutVars>
          <dgm:chMax val="1"/>
          <dgm:chPref val="1"/>
        </dgm:presLayoutVars>
      </dgm:prSet>
      <dgm:spPr/>
    </dgm:pt>
  </dgm:ptLst>
  <dgm:cxnLst>
    <dgm:cxn modelId="{B888AC3C-A1C3-4B3C-8C49-70907F6D07F3}" srcId="{EBF35FE7-6906-4E24-BB29-9D31DE0098BB}" destId="{A9CBAFA5-7338-457E-8BDE-DA38C61A8CA7}" srcOrd="0" destOrd="0" parTransId="{E4721539-FA74-4FDF-AC09-58328CD0F557}" sibTransId="{03A613D0-D149-4DF3-B1A8-3656174C3422}"/>
    <dgm:cxn modelId="{D1C1884C-E66A-4B1A-96ED-3188EFA7378A}" type="presOf" srcId="{A9CBAFA5-7338-457E-8BDE-DA38C61A8CA7}" destId="{96247862-425F-4691-B7B1-1F534AFA43E4}" srcOrd="0" destOrd="0" presId="urn:microsoft.com/office/officeart/2018/5/layout/IconCircleLabelList"/>
    <dgm:cxn modelId="{F4A01387-5321-4025-B053-D6240F65C342}" type="presOf" srcId="{26C97522-D266-4012-9D90-1C7B8DBF8B35}" destId="{06A9BEE4-66B2-4F54-8016-FE1E9959B0D8}" srcOrd="0" destOrd="0" presId="urn:microsoft.com/office/officeart/2018/5/layout/IconCircleLabelList"/>
    <dgm:cxn modelId="{CC4968B0-A65A-4352-A8DA-E2102D8BB2A7}" srcId="{EBF35FE7-6906-4E24-BB29-9D31DE0098BB}" destId="{C394C023-6D9E-42F5-B931-54F94EC6DE99}" srcOrd="1" destOrd="0" parTransId="{FD451FF9-ECF7-44BE-96CD-86EC4C462DD2}" sibTransId="{14EA1E15-12AB-4539-9DD2-2CD3BB4AACC7}"/>
    <dgm:cxn modelId="{F224E0BE-22F2-42F2-8306-3E161849664A}" type="presOf" srcId="{EBF35FE7-6906-4E24-BB29-9D31DE0098BB}" destId="{2683349B-35C3-4F29-BE49-97E6E6C7FE3B}" srcOrd="0" destOrd="0" presId="urn:microsoft.com/office/officeart/2018/5/layout/IconCircleLabelList"/>
    <dgm:cxn modelId="{B4B933CB-55E8-46F8-8A6B-DD33C8BC7C35}" srcId="{EBF35FE7-6906-4E24-BB29-9D31DE0098BB}" destId="{26C97522-D266-4012-9D90-1C7B8DBF8B35}" srcOrd="2" destOrd="0" parTransId="{BD908C6B-98F3-42AC-9954-60E6A28C7417}" sibTransId="{4B071DE9-293F-4A4B-B17B-E361DBE37322}"/>
    <dgm:cxn modelId="{726847CE-CCFC-4517-9A9C-B49B3B649C5D}" srcId="{EBF35FE7-6906-4E24-BB29-9D31DE0098BB}" destId="{06655187-ECEB-476F-9053-180ED2415E27}" srcOrd="3" destOrd="0" parTransId="{D9E42A5E-D8BA-414A-B875-058B7BFB731A}" sibTransId="{1AB33838-2B5B-4DC0-A7F3-792B65D3B36A}"/>
    <dgm:cxn modelId="{7E52DCDC-C925-470D-B54A-84FEEDD8E660}" type="presOf" srcId="{06655187-ECEB-476F-9053-180ED2415E27}" destId="{47129264-D5E6-44DC-A773-D7B57A443FAE}" srcOrd="0" destOrd="0" presId="urn:microsoft.com/office/officeart/2018/5/layout/IconCircleLabelList"/>
    <dgm:cxn modelId="{16AF4EE6-A333-477F-946C-D3A3EDB1B926}" type="presOf" srcId="{C394C023-6D9E-42F5-B931-54F94EC6DE99}" destId="{65BB2056-D11F-4450-A61E-DCA369F28A12}" srcOrd="0" destOrd="0" presId="urn:microsoft.com/office/officeart/2018/5/layout/IconCircleLabelList"/>
    <dgm:cxn modelId="{F2746A25-30A3-4D37-BAC3-E0D186EA64ED}" type="presParOf" srcId="{2683349B-35C3-4F29-BE49-97E6E6C7FE3B}" destId="{8CE93EB1-6695-48BF-A8CD-BA4744D1CC6A}" srcOrd="0" destOrd="0" presId="urn:microsoft.com/office/officeart/2018/5/layout/IconCircleLabelList"/>
    <dgm:cxn modelId="{573DBFAE-6776-42B3-AEFD-116FE53262F5}" type="presParOf" srcId="{8CE93EB1-6695-48BF-A8CD-BA4744D1CC6A}" destId="{79274402-2467-4E59-8EA9-F898E87DA749}" srcOrd="0" destOrd="0" presId="urn:microsoft.com/office/officeart/2018/5/layout/IconCircleLabelList"/>
    <dgm:cxn modelId="{4DF664E4-FC45-433A-973D-1B88DA9DD712}" type="presParOf" srcId="{8CE93EB1-6695-48BF-A8CD-BA4744D1CC6A}" destId="{9C7ED0FA-23E1-4ECB-93ED-EE0AC62EDCA2}" srcOrd="1" destOrd="0" presId="urn:microsoft.com/office/officeart/2018/5/layout/IconCircleLabelList"/>
    <dgm:cxn modelId="{95C11015-A405-48D9-9630-F470F35A2F19}" type="presParOf" srcId="{8CE93EB1-6695-48BF-A8CD-BA4744D1CC6A}" destId="{723A9BA7-2997-443C-BAAF-61FC87267B78}" srcOrd="2" destOrd="0" presId="urn:microsoft.com/office/officeart/2018/5/layout/IconCircleLabelList"/>
    <dgm:cxn modelId="{D616B732-5263-4906-B591-92E700D0692C}" type="presParOf" srcId="{8CE93EB1-6695-48BF-A8CD-BA4744D1CC6A}" destId="{96247862-425F-4691-B7B1-1F534AFA43E4}" srcOrd="3" destOrd="0" presId="urn:microsoft.com/office/officeart/2018/5/layout/IconCircleLabelList"/>
    <dgm:cxn modelId="{93C3A12A-FD69-494C-AFEF-00D6758A5CBF}" type="presParOf" srcId="{2683349B-35C3-4F29-BE49-97E6E6C7FE3B}" destId="{FF5396C4-C835-4904-A561-21180C25F241}" srcOrd="1" destOrd="0" presId="urn:microsoft.com/office/officeart/2018/5/layout/IconCircleLabelList"/>
    <dgm:cxn modelId="{E9401577-ED4F-4063-9DDE-A6C5010C4B47}" type="presParOf" srcId="{2683349B-35C3-4F29-BE49-97E6E6C7FE3B}" destId="{ABC951A3-C8BD-4527-B574-692E987F4F37}" srcOrd="2" destOrd="0" presId="urn:microsoft.com/office/officeart/2018/5/layout/IconCircleLabelList"/>
    <dgm:cxn modelId="{C18363DC-D01A-45CC-837B-FA75D5FAF9FE}" type="presParOf" srcId="{ABC951A3-C8BD-4527-B574-692E987F4F37}" destId="{E95250A9-84A6-44D1-BA37-F2EB4460DE3C}" srcOrd="0" destOrd="0" presId="urn:microsoft.com/office/officeart/2018/5/layout/IconCircleLabelList"/>
    <dgm:cxn modelId="{09263A17-0F68-43CA-9385-4C1EC8E37D0B}" type="presParOf" srcId="{ABC951A3-C8BD-4527-B574-692E987F4F37}" destId="{14873687-16FD-4BE2-8964-346FD0638364}" srcOrd="1" destOrd="0" presId="urn:microsoft.com/office/officeart/2018/5/layout/IconCircleLabelList"/>
    <dgm:cxn modelId="{AB070AD0-C50F-437C-B9AC-FDDFCCCAE7C5}" type="presParOf" srcId="{ABC951A3-C8BD-4527-B574-692E987F4F37}" destId="{C8456652-7723-4A01-B74B-ACAD673AE726}" srcOrd="2" destOrd="0" presId="urn:microsoft.com/office/officeart/2018/5/layout/IconCircleLabelList"/>
    <dgm:cxn modelId="{5E44CE62-178F-491E-A141-09A5A03BC4F4}" type="presParOf" srcId="{ABC951A3-C8BD-4527-B574-692E987F4F37}" destId="{65BB2056-D11F-4450-A61E-DCA369F28A12}" srcOrd="3" destOrd="0" presId="urn:microsoft.com/office/officeart/2018/5/layout/IconCircleLabelList"/>
    <dgm:cxn modelId="{B8D52660-FCDD-41CF-87E6-D4DA1478F87D}" type="presParOf" srcId="{2683349B-35C3-4F29-BE49-97E6E6C7FE3B}" destId="{7A4BD52B-97CC-41A8-B3AC-0BF4FACB9129}" srcOrd="3" destOrd="0" presId="urn:microsoft.com/office/officeart/2018/5/layout/IconCircleLabelList"/>
    <dgm:cxn modelId="{7575C5A5-C04F-4C4A-B60D-A4393A1DD6C8}" type="presParOf" srcId="{2683349B-35C3-4F29-BE49-97E6E6C7FE3B}" destId="{821F74E4-5671-4ECB-B2EB-6141A2FE4D54}" srcOrd="4" destOrd="0" presId="urn:microsoft.com/office/officeart/2018/5/layout/IconCircleLabelList"/>
    <dgm:cxn modelId="{5A350D6B-2CD6-4C2F-B992-7A319FB9DF81}" type="presParOf" srcId="{821F74E4-5671-4ECB-B2EB-6141A2FE4D54}" destId="{C925F515-AFF9-4515-B7F1-08B0C8FA7DFA}" srcOrd="0" destOrd="0" presId="urn:microsoft.com/office/officeart/2018/5/layout/IconCircleLabelList"/>
    <dgm:cxn modelId="{275452C6-5A32-483F-8F53-A2F3904C1263}" type="presParOf" srcId="{821F74E4-5671-4ECB-B2EB-6141A2FE4D54}" destId="{E7C2245F-EAF3-4039-BD6E-D7308CA42A7F}" srcOrd="1" destOrd="0" presId="urn:microsoft.com/office/officeart/2018/5/layout/IconCircleLabelList"/>
    <dgm:cxn modelId="{229F15B0-628A-4E2C-9F50-1FA23EB09810}" type="presParOf" srcId="{821F74E4-5671-4ECB-B2EB-6141A2FE4D54}" destId="{4CE8FA8E-8AD6-497A-B60F-38AA5A6CF7B2}" srcOrd="2" destOrd="0" presId="urn:microsoft.com/office/officeart/2018/5/layout/IconCircleLabelList"/>
    <dgm:cxn modelId="{944CE80A-10A3-46B5-AE17-B2C8F3A50461}" type="presParOf" srcId="{821F74E4-5671-4ECB-B2EB-6141A2FE4D54}" destId="{06A9BEE4-66B2-4F54-8016-FE1E9959B0D8}" srcOrd="3" destOrd="0" presId="urn:microsoft.com/office/officeart/2018/5/layout/IconCircleLabelList"/>
    <dgm:cxn modelId="{33F80F11-1CF2-48D3-ABF4-B9CB09CD3BD0}" type="presParOf" srcId="{2683349B-35C3-4F29-BE49-97E6E6C7FE3B}" destId="{39829B9E-05AE-41D4-994F-71CDE291C2A3}" srcOrd="5" destOrd="0" presId="urn:microsoft.com/office/officeart/2018/5/layout/IconCircleLabelList"/>
    <dgm:cxn modelId="{3083B3C4-6754-4BC5-8EF8-B5DF29674ACA}" type="presParOf" srcId="{2683349B-35C3-4F29-BE49-97E6E6C7FE3B}" destId="{292D63F0-0C29-4922-B120-2282B705E45B}" srcOrd="6" destOrd="0" presId="urn:microsoft.com/office/officeart/2018/5/layout/IconCircleLabelList"/>
    <dgm:cxn modelId="{D2BC4F1B-461F-444B-AD9D-8E70669C2D78}" type="presParOf" srcId="{292D63F0-0C29-4922-B120-2282B705E45B}" destId="{86763E53-C410-4E22-90E3-0E9A26447139}" srcOrd="0" destOrd="0" presId="urn:microsoft.com/office/officeart/2018/5/layout/IconCircleLabelList"/>
    <dgm:cxn modelId="{81E5D406-8C0D-4488-8CFA-30598C4E4841}" type="presParOf" srcId="{292D63F0-0C29-4922-B120-2282B705E45B}" destId="{F0116111-1ECD-4AEF-BE30-B59FC99D1D0C}" srcOrd="1" destOrd="0" presId="urn:microsoft.com/office/officeart/2018/5/layout/IconCircleLabelList"/>
    <dgm:cxn modelId="{0942CA89-F168-4B7E-99CC-A02B60221414}" type="presParOf" srcId="{292D63F0-0C29-4922-B120-2282B705E45B}" destId="{399E43EF-7DA4-4DB8-9CD9-1FC36708E149}" srcOrd="2" destOrd="0" presId="urn:microsoft.com/office/officeart/2018/5/layout/IconCircleLabelList"/>
    <dgm:cxn modelId="{B1C859B3-9235-437B-8FDF-9778C7E5C184}" type="presParOf" srcId="{292D63F0-0C29-4922-B120-2282B705E45B}" destId="{47129264-D5E6-44DC-A773-D7B57A443FA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87EE8B3-128A-405F-A4B8-2D6170DB3F3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25F1CA7-80D9-448F-9992-C26A1B58138B}">
      <dgm:prSet custT="1"/>
      <dgm:spPr/>
      <dgm:t>
        <a:bodyPr/>
        <a:lstStyle/>
        <a:p>
          <a:pPr>
            <a:defRPr cap="all"/>
          </a:pPr>
          <a:r>
            <a:rPr lang="en-US" sz="3200" dirty="0"/>
            <a:t>Doc2Vec</a:t>
          </a:r>
        </a:p>
        <a:p>
          <a:pPr>
            <a:defRPr cap="all"/>
          </a:pPr>
          <a:r>
            <a:rPr lang="en-US" sz="3200" dirty="0"/>
            <a:t>(30693 * 50)</a:t>
          </a:r>
        </a:p>
      </dgm:t>
    </dgm:pt>
    <dgm:pt modelId="{8BC4C17C-F9C9-494C-A4AC-CA62194A1A47}" type="parTrans" cxnId="{44D4F8F2-A23B-4904-BEFB-A44AA4D574B4}">
      <dgm:prSet/>
      <dgm:spPr/>
      <dgm:t>
        <a:bodyPr/>
        <a:lstStyle/>
        <a:p>
          <a:endParaRPr lang="en-US"/>
        </a:p>
      </dgm:t>
    </dgm:pt>
    <dgm:pt modelId="{D3FE623C-B7E0-48C8-A388-6E093D0D6D34}" type="sibTrans" cxnId="{44D4F8F2-A23B-4904-BEFB-A44AA4D574B4}">
      <dgm:prSet/>
      <dgm:spPr/>
      <dgm:t>
        <a:bodyPr/>
        <a:lstStyle/>
        <a:p>
          <a:endParaRPr lang="en-US"/>
        </a:p>
      </dgm:t>
    </dgm:pt>
    <dgm:pt modelId="{5DA9557E-637D-4AD1-AC74-5AD9A4188DF7}">
      <dgm:prSet/>
      <dgm:spPr/>
      <dgm:t>
        <a:bodyPr/>
        <a:lstStyle/>
        <a:p>
          <a:pPr>
            <a:defRPr cap="all"/>
          </a:pPr>
          <a:r>
            <a:rPr lang="en-US" dirty="0"/>
            <a:t>TF-IDF</a:t>
          </a:r>
        </a:p>
        <a:p>
          <a:pPr>
            <a:defRPr cap="all"/>
          </a:pPr>
          <a:r>
            <a:rPr lang="en-US" dirty="0"/>
            <a:t>(30693 * 10435)</a:t>
          </a:r>
        </a:p>
      </dgm:t>
    </dgm:pt>
    <dgm:pt modelId="{0A7602FE-5EE3-4983-8686-2699DB57642E}" type="parTrans" cxnId="{738B9946-B2C4-4511-93A8-B3EF914723E1}">
      <dgm:prSet/>
      <dgm:spPr/>
      <dgm:t>
        <a:bodyPr/>
        <a:lstStyle/>
        <a:p>
          <a:endParaRPr lang="en-US"/>
        </a:p>
      </dgm:t>
    </dgm:pt>
    <dgm:pt modelId="{6AED92DC-AF28-48B6-A671-5415D394DADF}" type="sibTrans" cxnId="{738B9946-B2C4-4511-93A8-B3EF914723E1}">
      <dgm:prSet/>
      <dgm:spPr/>
      <dgm:t>
        <a:bodyPr/>
        <a:lstStyle/>
        <a:p>
          <a:endParaRPr lang="en-US"/>
        </a:p>
      </dgm:t>
    </dgm:pt>
    <dgm:pt modelId="{1AFBB2D1-1AE8-4814-90B8-5424B41AA66E}" type="pres">
      <dgm:prSet presAssocID="{E87EE8B3-128A-405F-A4B8-2D6170DB3F3F}" presName="root" presStyleCnt="0">
        <dgm:presLayoutVars>
          <dgm:dir/>
          <dgm:resizeHandles val="exact"/>
        </dgm:presLayoutVars>
      </dgm:prSet>
      <dgm:spPr/>
    </dgm:pt>
    <dgm:pt modelId="{FF5CF396-BE33-4FBF-B83A-14C75D329D07}" type="pres">
      <dgm:prSet presAssocID="{825F1CA7-80D9-448F-9992-C26A1B58138B}" presName="compNode" presStyleCnt="0"/>
      <dgm:spPr/>
    </dgm:pt>
    <dgm:pt modelId="{ADE4E0AC-7667-422D-B699-CD6D41A57D7A}" type="pres">
      <dgm:prSet presAssocID="{825F1CA7-80D9-448F-9992-C26A1B58138B}" presName="iconBgRect" presStyleLbl="bgShp" presStyleIdx="0" presStyleCnt="2"/>
      <dgm:spPr>
        <a:prstGeom prst="round2DiagRect">
          <a:avLst>
            <a:gd name="adj1" fmla="val 29727"/>
            <a:gd name="adj2" fmla="val 0"/>
          </a:avLst>
        </a:prstGeom>
      </dgm:spPr>
    </dgm:pt>
    <dgm:pt modelId="{A47EE445-6423-48C9-BBEE-BAE55570ECA0}" type="pres">
      <dgm:prSet presAssocID="{825F1CA7-80D9-448F-9992-C26A1B58138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y Mask"/>
        </a:ext>
      </dgm:extLst>
    </dgm:pt>
    <dgm:pt modelId="{3455B767-B126-4D98-91F2-7FD843066BEF}" type="pres">
      <dgm:prSet presAssocID="{825F1CA7-80D9-448F-9992-C26A1B58138B}" presName="spaceRect" presStyleCnt="0"/>
      <dgm:spPr/>
    </dgm:pt>
    <dgm:pt modelId="{124BFC75-7FAE-4F14-A477-0061DD12A154}" type="pres">
      <dgm:prSet presAssocID="{825F1CA7-80D9-448F-9992-C26A1B58138B}" presName="textRect" presStyleLbl="revTx" presStyleIdx="0" presStyleCnt="2">
        <dgm:presLayoutVars>
          <dgm:chMax val="1"/>
          <dgm:chPref val="1"/>
        </dgm:presLayoutVars>
      </dgm:prSet>
      <dgm:spPr/>
    </dgm:pt>
    <dgm:pt modelId="{75CF357C-F2E9-4D93-82F3-2C9036E9D6B0}" type="pres">
      <dgm:prSet presAssocID="{D3FE623C-B7E0-48C8-A388-6E093D0D6D34}" presName="sibTrans" presStyleCnt="0"/>
      <dgm:spPr/>
    </dgm:pt>
    <dgm:pt modelId="{02E902CA-96F5-48B0-AEB9-8D3A661944B5}" type="pres">
      <dgm:prSet presAssocID="{5DA9557E-637D-4AD1-AC74-5AD9A4188DF7}" presName="compNode" presStyleCnt="0"/>
      <dgm:spPr/>
    </dgm:pt>
    <dgm:pt modelId="{7E2A5E37-CF64-46ED-9154-949BD00CAD84}" type="pres">
      <dgm:prSet presAssocID="{5DA9557E-637D-4AD1-AC74-5AD9A4188DF7}" presName="iconBgRect" presStyleLbl="bgShp" presStyleIdx="1" presStyleCnt="2"/>
      <dgm:spPr>
        <a:prstGeom prst="round2DiagRect">
          <a:avLst>
            <a:gd name="adj1" fmla="val 29727"/>
            <a:gd name="adj2" fmla="val 0"/>
          </a:avLst>
        </a:prstGeom>
      </dgm:spPr>
    </dgm:pt>
    <dgm:pt modelId="{E1A12CEE-6284-40F8-BCA7-0171B61B4577}" type="pres">
      <dgm:prSet presAssocID="{5DA9557E-637D-4AD1-AC74-5AD9A4188D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ading"/>
        </a:ext>
      </dgm:extLst>
    </dgm:pt>
    <dgm:pt modelId="{4FFE2E59-0FB4-40A6-8DAC-6EA5D3B1AC3D}" type="pres">
      <dgm:prSet presAssocID="{5DA9557E-637D-4AD1-AC74-5AD9A4188DF7}" presName="spaceRect" presStyleCnt="0"/>
      <dgm:spPr/>
    </dgm:pt>
    <dgm:pt modelId="{AD6A8C47-258A-4019-AFCC-D689A5564B9A}" type="pres">
      <dgm:prSet presAssocID="{5DA9557E-637D-4AD1-AC74-5AD9A4188DF7}" presName="textRect" presStyleLbl="revTx" presStyleIdx="1" presStyleCnt="2">
        <dgm:presLayoutVars>
          <dgm:chMax val="1"/>
          <dgm:chPref val="1"/>
        </dgm:presLayoutVars>
      </dgm:prSet>
      <dgm:spPr/>
    </dgm:pt>
  </dgm:ptLst>
  <dgm:cxnLst>
    <dgm:cxn modelId="{738B9946-B2C4-4511-93A8-B3EF914723E1}" srcId="{E87EE8B3-128A-405F-A4B8-2D6170DB3F3F}" destId="{5DA9557E-637D-4AD1-AC74-5AD9A4188DF7}" srcOrd="1" destOrd="0" parTransId="{0A7602FE-5EE3-4983-8686-2699DB57642E}" sibTransId="{6AED92DC-AF28-48B6-A671-5415D394DADF}"/>
    <dgm:cxn modelId="{05F00655-1170-41FF-B6B1-F691D0A64BE7}" type="presOf" srcId="{5DA9557E-637D-4AD1-AC74-5AD9A4188DF7}" destId="{AD6A8C47-258A-4019-AFCC-D689A5564B9A}" srcOrd="0" destOrd="0" presId="urn:microsoft.com/office/officeart/2018/5/layout/IconLeafLabelList"/>
    <dgm:cxn modelId="{4B85E387-651C-4A46-8B54-B67061C115B6}" type="presOf" srcId="{E87EE8B3-128A-405F-A4B8-2D6170DB3F3F}" destId="{1AFBB2D1-1AE8-4814-90B8-5424B41AA66E}" srcOrd="0" destOrd="0" presId="urn:microsoft.com/office/officeart/2018/5/layout/IconLeafLabelList"/>
    <dgm:cxn modelId="{AE7A24B9-8C21-42AA-8F9A-29A30ADC0141}" type="presOf" srcId="{825F1CA7-80D9-448F-9992-C26A1B58138B}" destId="{124BFC75-7FAE-4F14-A477-0061DD12A154}" srcOrd="0" destOrd="0" presId="urn:microsoft.com/office/officeart/2018/5/layout/IconLeafLabelList"/>
    <dgm:cxn modelId="{44D4F8F2-A23B-4904-BEFB-A44AA4D574B4}" srcId="{E87EE8B3-128A-405F-A4B8-2D6170DB3F3F}" destId="{825F1CA7-80D9-448F-9992-C26A1B58138B}" srcOrd="0" destOrd="0" parTransId="{8BC4C17C-F9C9-494C-A4AC-CA62194A1A47}" sibTransId="{D3FE623C-B7E0-48C8-A388-6E093D0D6D34}"/>
    <dgm:cxn modelId="{93601326-145F-4C87-BEA1-CF90F2B2E6FC}" type="presParOf" srcId="{1AFBB2D1-1AE8-4814-90B8-5424B41AA66E}" destId="{FF5CF396-BE33-4FBF-B83A-14C75D329D07}" srcOrd="0" destOrd="0" presId="urn:microsoft.com/office/officeart/2018/5/layout/IconLeafLabelList"/>
    <dgm:cxn modelId="{73E111B4-88A6-4C89-8423-BBCA356DD1C0}" type="presParOf" srcId="{FF5CF396-BE33-4FBF-B83A-14C75D329D07}" destId="{ADE4E0AC-7667-422D-B699-CD6D41A57D7A}" srcOrd="0" destOrd="0" presId="urn:microsoft.com/office/officeart/2018/5/layout/IconLeafLabelList"/>
    <dgm:cxn modelId="{58CC0E78-E403-49E7-A024-949D8450B0AB}" type="presParOf" srcId="{FF5CF396-BE33-4FBF-B83A-14C75D329D07}" destId="{A47EE445-6423-48C9-BBEE-BAE55570ECA0}" srcOrd="1" destOrd="0" presId="urn:microsoft.com/office/officeart/2018/5/layout/IconLeafLabelList"/>
    <dgm:cxn modelId="{24DB2925-C510-44BC-80F8-03BDC338960D}" type="presParOf" srcId="{FF5CF396-BE33-4FBF-B83A-14C75D329D07}" destId="{3455B767-B126-4D98-91F2-7FD843066BEF}" srcOrd="2" destOrd="0" presId="urn:microsoft.com/office/officeart/2018/5/layout/IconLeafLabelList"/>
    <dgm:cxn modelId="{E0E4F37D-B970-43FA-A85D-DF668B9FDD48}" type="presParOf" srcId="{FF5CF396-BE33-4FBF-B83A-14C75D329D07}" destId="{124BFC75-7FAE-4F14-A477-0061DD12A154}" srcOrd="3" destOrd="0" presId="urn:microsoft.com/office/officeart/2018/5/layout/IconLeafLabelList"/>
    <dgm:cxn modelId="{BAEF74C4-17BB-4A96-991E-8DD2998035A6}" type="presParOf" srcId="{1AFBB2D1-1AE8-4814-90B8-5424B41AA66E}" destId="{75CF357C-F2E9-4D93-82F3-2C9036E9D6B0}" srcOrd="1" destOrd="0" presId="urn:microsoft.com/office/officeart/2018/5/layout/IconLeafLabelList"/>
    <dgm:cxn modelId="{C78A449E-2FCD-4210-9612-DECD6F8B66C0}" type="presParOf" srcId="{1AFBB2D1-1AE8-4814-90B8-5424B41AA66E}" destId="{02E902CA-96F5-48B0-AEB9-8D3A661944B5}" srcOrd="2" destOrd="0" presId="urn:microsoft.com/office/officeart/2018/5/layout/IconLeafLabelList"/>
    <dgm:cxn modelId="{06864877-5DBF-412F-91F6-4CEE264C8F52}" type="presParOf" srcId="{02E902CA-96F5-48B0-AEB9-8D3A661944B5}" destId="{7E2A5E37-CF64-46ED-9154-949BD00CAD84}" srcOrd="0" destOrd="0" presId="urn:microsoft.com/office/officeart/2018/5/layout/IconLeafLabelList"/>
    <dgm:cxn modelId="{D9E6D0EB-C1B2-405F-9B9D-3F59A1E49A41}" type="presParOf" srcId="{02E902CA-96F5-48B0-AEB9-8D3A661944B5}" destId="{E1A12CEE-6284-40F8-BCA7-0171B61B4577}" srcOrd="1" destOrd="0" presId="urn:microsoft.com/office/officeart/2018/5/layout/IconLeafLabelList"/>
    <dgm:cxn modelId="{CCB58276-8CDB-45F4-83D2-C90149C5C03E}" type="presParOf" srcId="{02E902CA-96F5-48B0-AEB9-8D3A661944B5}" destId="{4FFE2E59-0FB4-40A6-8DAC-6EA5D3B1AC3D}" srcOrd="2" destOrd="0" presId="urn:microsoft.com/office/officeart/2018/5/layout/IconLeafLabelList"/>
    <dgm:cxn modelId="{BEDB0D84-205E-480F-BE69-7706826D6284}" type="presParOf" srcId="{02E902CA-96F5-48B0-AEB9-8D3A661944B5}" destId="{AD6A8C47-258A-4019-AFCC-D689A5564B9A}"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842720-3995-40A7-95E3-418CFD8F9496}">
      <dgm:prSet/>
      <dgm:spPr/>
      <dgm:t>
        <a:bodyPr/>
        <a:lstStyle/>
        <a:p>
          <a:pPr>
            <a:lnSpc>
              <a:spcPct val="100000"/>
            </a:lnSpc>
            <a:defRPr cap="all"/>
          </a:pPr>
          <a:r>
            <a:rPr lang="en-US" altLang="zh-TW" dirty="0"/>
            <a:t>Noise eliminating &amp; Data splitting</a:t>
          </a:r>
          <a:endParaRPr lang="en-US" dirty="0"/>
        </a:p>
      </dgm:t>
    </dgm:pt>
    <dgm:pt modelId="{EB4AEA9F-8C87-4E24-9DFB-AD6A6680114F}" type="parTrans" cxnId="{CC0B74B2-730A-49E0-A0FC-91999DCA15E0}">
      <dgm:prSet/>
      <dgm:spPr/>
      <dgm:t>
        <a:bodyPr/>
        <a:lstStyle/>
        <a:p>
          <a:endParaRPr lang="en-US"/>
        </a:p>
      </dgm:t>
    </dgm:pt>
    <dgm:pt modelId="{3DFFB14B-F6A7-4182-B390-EA6566245C49}" type="sibTrans" cxnId="{CC0B74B2-730A-49E0-A0FC-91999DCA15E0}">
      <dgm:prSet/>
      <dgm:spPr/>
      <dgm:t>
        <a:bodyPr/>
        <a:lstStyle/>
        <a:p>
          <a:endParaRPr lang="en-US"/>
        </a:p>
      </dgm:t>
    </dgm:pt>
    <dgm:pt modelId="{24B22928-FABC-4091-92CF-B871536D0700}">
      <dgm:prSet/>
      <dgm:spPr/>
      <dgm:t>
        <a:bodyPr/>
        <a:lstStyle/>
        <a:p>
          <a:pPr>
            <a:lnSpc>
              <a:spcPct val="100000"/>
            </a:lnSpc>
            <a:defRPr cap="all"/>
          </a:pPr>
          <a:r>
            <a:rPr lang="en-US" altLang="zh-TW" dirty="0"/>
            <a:t>Problem</a:t>
          </a:r>
          <a:br>
            <a:rPr lang="en-US" altLang="zh-TW" dirty="0"/>
          </a:br>
          <a:r>
            <a:rPr lang="en-US" altLang="zh-TW" dirty="0"/>
            <a:t>Domain</a:t>
          </a:r>
          <a:endParaRPr lang="en-US" dirty="0"/>
        </a:p>
      </dgm:t>
    </dgm:pt>
    <dgm:pt modelId="{DB88B8D2-4140-49CC-B984-F68188F38CF0}" type="sibTrans" cxnId="{596A1A71-413E-4A29-8DB5-647445EB77A3}">
      <dgm:prSet/>
      <dgm:spPr/>
      <dgm:t>
        <a:bodyPr/>
        <a:lstStyle/>
        <a:p>
          <a:endParaRPr lang="en-US"/>
        </a:p>
      </dgm:t>
    </dgm:pt>
    <dgm:pt modelId="{96917530-B7D6-4250-AA50-93825155446A}" type="parTrans" cxnId="{596A1A71-413E-4A29-8DB5-647445EB77A3}">
      <dgm:prSet/>
      <dgm:spPr/>
      <dgm:t>
        <a:bodyPr/>
        <a:lstStyle/>
        <a:p>
          <a:endParaRPr lang="en-US"/>
        </a:p>
      </dgm:t>
    </dgm:pt>
    <dgm:pt modelId="{2D2A7146-4E4E-4A8E-9B8F-C0936DF13D67}">
      <dgm:prSet/>
      <dgm:spPr/>
      <dgm:t>
        <a:bodyPr/>
        <a:lstStyle/>
        <a:p>
          <a:pPr>
            <a:lnSpc>
              <a:spcPct val="100000"/>
            </a:lnSpc>
            <a:defRPr cap="all"/>
          </a:pPr>
          <a:r>
            <a:rPr lang="en-US" altLang="zh-TW" dirty="0"/>
            <a:t>Data Overview </a:t>
          </a:r>
          <a:endParaRPr lang="en-US" dirty="0"/>
        </a:p>
      </dgm:t>
    </dgm:pt>
    <dgm:pt modelId="{D7107386-893E-401D-A4E2-3E3D8C9D82BB}" type="parTrans" cxnId="{900E5D00-CAAC-49A4-8644-7FEBA80F8967}">
      <dgm:prSet/>
      <dgm:spPr/>
      <dgm:t>
        <a:bodyPr/>
        <a:lstStyle/>
        <a:p>
          <a:endParaRPr lang="zh-TW" altLang="en-US"/>
        </a:p>
      </dgm:t>
    </dgm:pt>
    <dgm:pt modelId="{93E45107-2CEF-410D-96CC-B47294DD2BF8}" type="sibTrans" cxnId="{900E5D00-CAAC-49A4-8644-7FEBA80F8967}">
      <dgm:prSet/>
      <dgm:spPr/>
      <dgm:t>
        <a:bodyPr/>
        <a:lstStyle/>
        <a:p>
          <a:endParaRPr lang="zh-TW" altLang="en-US"/>
        </a:p>
      </dgm:t>
    </dgm:pt>
    <dgm:pt modelId="{8DCAC587-716F-4E1A-A921-5C130BA805C5}">
      <dgm:prSet/>
      <dgm:spPr/>
      <dgm:t>
        <a:bodyPr/>
        <a:lstStyle/>
        <a:p>
          <a:pPr>
            <a:lnSpc>
              <a:spcPct val="100000"/>
            </a:lnSpc>
            <a:defRPr cap="all"/>
          </a:pPr>
          <a:r>
            <a:rPr lang="en-US" altLang="zh-TW" dirty="0"/>
            <a:t>Data representation</a:t>
          </a:r>
          <a:endParaRPr lang="en-US" dirty="0"/>
        </a:p>
      </dgm:t>
    </dgm:pt>
    <dgm:pt modelId="{8AAA048B-77EA-4AC0-B734-80F8399BCC57}" type="parTrans" cxnId="{91642C33-6561-4807-A844-D18F67B9907E}">
      <dgm:prSet/>
      <dgm:spPr/>
      <dgm:t>
        <a:bodyPr/>
        <a:lstStyle/>
        <a:p>
          <a:endParaRPr lang="zh-TW" altLang="en-US"/>
        </a:p>
      </dgm:t>
    </dgm:pt>
    <dgm:pt modelId="{5A3B6774-57B2-4977-9F64-47AD47189FC6}" type="sibTrans" cxnId="{91642C33-6561-4807-A844-D18F67B9907E}">
      <dgm:prSet/>
      <dgm:spPr/>
      <dgm:t>
        <a:bodyPr/>
        <a:lstStyle/>
        <a:p>
          <a:endParaRPr lang="zh-TW" altLang="en-US"/>
        </a:p>
      </dgm:t>
    </dgm:pt>
    <dgm:pt modelId="{72A57CC0-9116-4FFF-BE99-27810D40DA89}">
      <dgm:prSet/>
      <dgm:spPr/>
      <dgm:t>
        <a:bodyPr/>
        <a:lstStyle/>
        <a:p>
          <a:pPr>
            <a:lnSpc>
              <a:spcPct val="100000"/>
            </a:lnSpc>
            <a:defRPr cap="all"/>
          </a:pPr>
          <a:r>
            <a:rPr lang="en-US" altLang="zh-TW" dirty="0"/>
            <a:t>Interpretation</a:t>
          </a:r>
          <a:endParaRPr lang="en-US" dirty="0"/>
        </a:p>
      </dgm:t>
    </dgm:pt>
    <dgm:pt modelId="{CC08CE89-761C-4E55-8F1B-928470D7F1D8}" type="parTrans" cxnId="{31901B68-B06E-4866-9CBC-0A19040468B6}">
      <dgm:prSet/>
      <dgm:spPr/>
      <dgm:t>
        <a:bodyPr/>
        <a:lstStyle/>
        <a:p>
          <a:endParaRPr lang="zh-TW" altLang="en-US"/>
        </a:p>
      </dgm:t>
    </dgm:pt>
    <dgm:pt modelId="{9EE4D3CD-3F4F-4E09-B372-B7972CFA7174}" type="sibTrans" cxnId="{31901B68-B06E-4866-9CBC-0A19040468B6}">
      <dgm:prSet/>
      <dgm:spPr/>
      <dgm:t>
        <a:bodyPr/>
        <a:lstStyle/>
        <a:p>
          <a:endParaRPr lang="zh-TW" altLang="en-US"/>
        </a:p>
      </dgm:t>
    </dgm:pt>
    <dgm:pt modelId="{754BAD5B-FD94-4D1E-B297-165A37FE9ED7}">
      <dgm:prSet/>
      <dgm:spPr/>
      <dgm:t>
        <a:bodyPr/>
        <a:lstStyle/>
        <a:p>
          <a:pPr>
            <a:lnSpc>
              <a:spcPct val="100000"/>
            </a:lnSpc>
            <a:defRPr cap="all"/>
          </a:pPr>
          <a:r>
            <a:rPr lang="en-US" altLang="zh-TW" dirty="0"/>
            <a:t>Modeling</a:t>
          </a:r>
          <a:endParaRPr lang="en-US"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dgm:spPr/>
      <dgm:t>
        <a:bodyPr/>
        <a:lstStyle/>
        <a:p>
          <a:pPr>
            <a:lnSpc>
              <a:spcPct val="100000"/>
            </a:lnSpc>
            <a:defRPr cap="all"/>
          </a:pPr>
          <a:r>
            <a:rPr lang="en-US" altLang="zh-TW" dirty="0"/>
            <a:t>Conclusion</a:t>
          </a:r>
          <a:endParaRPr lang="en-US"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37AA84EE-CAD7-4426-9FFB-4BBC6948DDB8}">
      <dgm:prSet/>
      <dgm:spPr/>
      <dgm:t>
        <a:bodyPr/>
        <a:lstStyle/>
        <a:p>
          <a:pPr>
            <a:lnSpc>
              <a:spcPct val="100000"/>
            </a:lnSpc>
            <a:defRPr cap="all"/>
          </a:pPr>
          <a:r>
            <a:rPr lang="en-US"/>
            <a:t>Conclusion</a:t>
          </a:r>
          <a:endParaRPr lang="en-US" dirty="0"/>
        </a:p>
      </dgm:t>
    </dgm:pt>
    <dgm:pt modelId="{D39F5107-B40D-493F-A2FF-AFC1CAEC0C31}" type="parTrans" cxnId="{D913D54D-951F-403B-9B2C-320320D65BC1}">
      <dgm:prSet/>
      <dgm:spPr/>
      <dgm:t>
        <a:bodyPr/>
        <a:lstStyle/>
        <a:p>
          <a:endParaRPr lang="zh-TW" altLang="en-US"/>
        </a:p>
      </dgm:t>
    </dgm:pt>
    <dgm:pt modelId="{3BA96FDE-FDBD-46F9-AA07-2EF6DD35FF2D}" type="sibTrans" cxnId="{D913D54D-951F-403B-9B2C-320320D65BC1}">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8E7217A1-3396-4F3F-8E1A-7E62D22E6451}" type="pres">
      <dgm:prSet presAssocID="{37AA84EE-CAD7-4426-9FFB-4BBC6948DDB8}" presName="compNode" presStyleCnt="0"/>
      <dgm:spPr/>
    </dgm:pt>
    <dgm:pt modelId="{440D5277-404F-41B3-AA37-2B325CE47833}" type="pres">
      <dgm:prSet presAssocID="{37AA84EE-CAD7-4426-9FFB-4BBC6948DDB8}" presName="iconBgRect" presStyleLbl="bgShp" presStyleIdx="0" presStyleCnt="8"/>
      <dgm:spPr>
        <a:prstGeom prst="round2DiagRect">
          <a:avLst>
            <a:gd name="adj1" fmla="val 29727"/>
            <a:gd name="adj2" fmla="val 0"/>
          </a:avLst>
        </a:prstGeom>
        <a:solidFill>
          <a:schemeClr val="dk2">
            <a:hueOff val="0"/>
            <a:satOff val="0"/>
            <a:lumOff val="0"/>
            <a:alpha val="40000"/>
          </a:schemeClr>
        </a:solidFill>
      </dgm:spPr>
    </dgm:pt>
    <dgm:pt modelId="{3711853F-5EA1-4B8E-88B6-37D77C0363F4}" type="pres">
      <dgm:prSet presAssocID="{37AA84EE-CAD7-4426-9FFB-4BBC6948DDB8}" presName="iconRect" presStyleLbl="node1" presStyleIdx="0" presStyleCnt="8"/>
      <dgm:spPr>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dgm:spPr>
    </dgm:pt>
    <dgm:pt modelId="{1A1169C6-1C99-4418-902B-AC8B3F73D947}" type="pres">
      <dgm:prSet presAssocID="{37AA84EE-CAD7-4426-9FFB-4BBC6948DDB8}" presName="spaceRect" presStyleCnt="0"/>
      <dgm:spPr/>
    </dgm:pt>
    <dgm:pt modelId="{B42613F2-E548-4FBA-A586-87D67035AFEE}" type="pres">
      <dgm:prSet presAssocID="{37AA84EE-CAD7-4426-9FFB-4BBC6948DDB8}" presName="textRect" presStyleLbl="revTx" presStyleIdx="0" presStyleCnt="8">
        <dgm:presLayoutVars>
          <dgm:chMax val="1"/>
          <dgm:chPref val="1"/>
        </dgm:presLayoutVars>
      </dgm:prSet>
      <dgm:spPr/>
    </dgm:pt>
    <dgm:pt modelId="{029948F2-D659-4D55-86BC-B133DBE2EA30}" type="pres">
      <dgm:prSet presAssocID="{3BA96FDE-FDBD-46F9-AA07-2EF6DD35FF2D}" presName="sibTrans" presStyleCnt="0"/>
      <dgm:spPr/>
    </dgm:pt>
    <dgm:pt modelId="{7D47DE32-E2A5-47B8-8D1A-4350193132E2}" type="pres">
      <dgm:prSet presAssocID="{24B22928-FABC-4091-92CF-B871536D0700}" presName="compNode" presStyleCnt="0"/>
      <dgm:spPr/>
    </dgm:pt>
    <dgm:pt modelId="{A41564DB-FCAD-47F3-AF91-F89DA39FDCF9}" type="pres">
      <dgm:prSet presAssocID="{24B22928-FABC-4091-92CF-B871536D0700}" presName="iconBgRect" presStyleLbl="bgShp" presStyleIdx="1" presStyleCnt="8"/>
      <dgm:spPr>
        <a:prstGeom prst="round2DiagRect">
          <a:avLst>
            <a:gd name="adj1" fmla="val 29727"/>
            <a:gd name="adj2" fmla="val 0"/>
          </a:avLst>
        </a:prstGeom>
        <a:solidFill>
          <a:schemeClr val="dk2">
            <a:hueOff val="0"/>
            <a:satOff val="0"/>
            <a:lumOff val="0"/>
          </a:schemeClr>
        </a:solidFill>
      </dgm:spPr>
    </dgm:pt>
    <dgm:pt modelId="{1339A884-AADC-43BA-B31B-580F33F0239D}" type="pres">
      <dgm:prSet presAssocID="{24B22928-FABC-4091-92CF-B871536D0700}" presName="iconRect" presStyleLbl="node1" presStyleIdx="1" presStyleCnt="8"/>
      <dgm:spPr>
        <a:blipFill dpi="0" rotWithShape="1">
          <a:blip xmlns:r="http://schemas.openxmlformats.org/officeDocument/2006/relationships" r:embed="rId2"/>
          <a:srcRect/>
          <a:stretch>
            <a:fillRect/>
          </a:stretch>
        </a:blipFill>
        <a:ln>
          <a:noFill/>
        </a:ln>
      </dgm:spPr>
    </dgm:pt>
    <dgm:pt modelId="{76343FE6-7922-4F2B-A9DB-A9A4565FB59C}" type="pres">
      <dgm:prSet presAssocID="{24B22928-FABC-4091-92CF-B871536D0700}" presName="spaceRect" presStyleCnt="0"/>
      <dgm:spPr/>
    </dgm:pt>
    <dgm:pt modelId="{F83D2607-59EE-4533-9180-BC190A821F19}" type="pres">
      <dgm:prSet presAssocID="{24B22928-FABC-4091-92CF-B871536D0700}" presName="textRect" presStyleLbl="revTx" presStyleIdx="1" presStyleCnt="8">
        <dgm:presLayoutVars>
          <dgm:chMax val="1"/>
          <dgm:chPref val="1"/>
        </dgm:presLayoutVars>
      </dgm:prSet>
      <dgm:spPr/>
    </dgm:pt>
    <dgm:pt modelId="{9B204DAC-A40D-465C-B57A-9F7574BB33B8}" type="pres">
      <dgm:prSet presAssocID="{DB88B8D2-4140-49CC-B984-F68188F38CF0}" presName="sibTrans" presStyleCnt="0"/>
      <dgm:spPr/>
    </dgm:pt>
    <dgm:pt modelId="{D6292CCC-ED15-4543-8723-897E67532FE9}" type="pres">
      <dgm:prSet presAssocID="{2D2A7146-4E4E-4A8E-9B8F-C0936DF13D67}" presName="compNode" presStyleCnt="0"/>
      <dgm:spPr/>
    </dgm:pt>
    <dgm:pt modelId="{1A0C5739-4105-40F1-9018-EFFE2F49AE84}" type="pres">
      <dgm:prSet presAssocID="{2D2A7146-4E4E-4A8E-9B8F-C0936DF13D67}" presName="iconBgRect" presStyleLbl="bgShp" presStyleIdx="2" presStyleCnt="8" custLinFactNeighborX="3610"/>
      <dgm:spPr>
        <a:prstGeom prst="round2DiagRect">
          <a:avLst>
            <a:gd name="adj1" fmla="val 29727"/>
            <a:gd name="adj2" fmla="val 0"/>
          </a:avLst>
        </a:prstGeom>
        <a:solidFill>
          <a:schemeClr val="dk2">
            <a:hueOff val="0"/>
            <a:satOff val="0"/>
            <a:lumOff val="0"/>
            <a:alpha val="40000"/>
          </a:schemeClr>
        </a:solidFill>
      </dgm:spPr>
    </dgm:pt>
    <dgm:pt modelId="{142EB4B7-0EB2-4EEF-AA47-1D245BA623DD}" type="pres">
      <dgm:prSet presAssocID="{2D2A7146-4E4E-4A8E-9B8F-C0936DF13D67}" presName="iconRect" presStyleLbl="node1" presStyleIdx="2" presStyleCnt="8"/>
      <dgm:spPr>
        <a:blipFill dpi="0" rotWithShape="1">
          <a:blip xmlns:r="http://schemas.openxmlformats.org/officeDocument/2006/relationships" r:embed="rId3">
            <a:alphaModFix amt="40000"/>
          </a:blip>
          <a:srcRect/>
          <a:stretch>
            <a:fillRect/>
          </a:stretch>
        </a:blipFill>
      </dgm:spPr>
    </dgm:pt>
    <dgm:pt modelId="{11311266-1255-4A66-BF73-8CF1535262BE}" type="pres">
      <dgm:prSet presAssocID="{2D2A7146-4E4E-4A8E-9B8F-C0936DF13D67}" presName="spaceRect" presStyleCnt="0"/>
      <dgm:spPr/>
    </dgm:pt>
    <dgm:pt modelId="{5D4B6CEE-F7BB-4DD3-B21C-676683E17970}" type="pres">
      <dgm:prSet presAssocID="{2D2A7146-4E4E-4A8E-9B8F-C0936DF13D67}" presName="textRect" presStyleLbl="revTx" presStyleIdx="2" presStyleCnt="8">
        <dgm:presLayoutVars>
          <dgm:chMax val="1"/>
          <dgm:chPref val="1"/>
        </dgm:presLayoutVars>
      </dgm:prSet>
      <dgm:spPr/>
    </dgm:pt>
    <dgm:pt modelId="{B88820E4-BD69-41AC-8878-92B663743BE9}" type="pres">
      <dgm:prSet presAssocID="{93E45107-2CEF-410D-96CC-B47294DD2BF8}" presName="sibTrans" presStyleCnt="0"/>
      <dgm:spPr/>
    </dgm:pt>
    <dgm:pt modelId="{F8020974-3628-45E3-9AB6-B4F848573553}" type="pres">
      <dgm:prSet presAssocID="{74842720-3995-40A7-95E3-418CFD8F9496}" presName="compNode" presStyleCnt="0"/>
      <dgm:spPr/>
    </dgm:pt>
    <dgm:pt modelId="{2C6F1FF0-B607-47A6-A170-4B33BFECB0ED}" type="pres">
      <dgm:prSet presAssocID="{74842720-3995-40A7-95E3-418CFD8F9496}" presName="iconBgRect" presStyleLbl="bgShp" presStyleIdx="3" presStyleCnt="8"/>
      <dgm:spPr>
        <a:prstGeom prst="round2DiagRect">
          <a:avLst>
            <a:gd name="adj1" fmla="val 29727"/>
            <a:gd name="adj2" fmla="val 0"/>
          </a:avLst>
        </a:prstGeom>
        <a:solidFill>
          <a:schemeClr val="dk2">
            <a:hueOff val="0"/>
            <a:satOff val="0"/>
            <a:lumOff val="0"/>
            <a:alpha val="40000"/>
          </a:schemeClr>
        </a:solidFill>
      </dgm:spPr>
    </dgm:pt>
    <dgm:pt modelId="{BE1731A1-665B-4548-A762-979B956D8119}" type="pres">
      <dgm:prSet presAssocID="{74842720-3995-40A7-95E3-418CFD8F9496}" presName="iconRect" presStyleLbl="node1" presStyleIdx="3" presStyleCnt="8"/>
      <dgm:spPr>
        <a:blipFill dpi="0" rotWithShape="1">
          <a:blip xmlns:r="http://schemas.openxmlformats.org/officeDocument/2006/relationships" r:embed="rId4">
            <a:alphaModFix amt="40000"/>
            <a:extLst>
              <a:ext uri="{28A0092B-C50C-407E-A947-70E740481C1C}">
                <a14:useLocalDpi xmlns:a14="http://schemas.microsoft.com/office/drawing/2010/main" val="0"/>
              </a:ext>
            </a:extLst>
          </a:blip>
          <a:srcRect/>
          <a:stretch>
            <a:fillRect/>
          </a:stretch>
        </a:blipFill>
        <a:ln>
          <a:noFill/>
        </a:ln>
      </dgm:spPr>
    </dgm:pt>
    <dgm:pt modelId="{CC541093-23FF-4445-BCFC-F119A265BE77}" type="pres">
      <dgm:prSet presAssocID="{74842720-3995-40A7-95E3-418CFD8F9496}" presName="spaceRect" presStyleCnt="0"/>
      <dgm:spPr/>
    </dgm:pt>
    <dgm:pt modelId="{18D0F93B-55C3-4391-93C4-F4FD61495932}" type="pres">
      <dgm:prSet presAssocID="{74842720-3995-40A7-95E3-418CFD8F9496}" presName="textRect" presStyleLbl="revTx" presStyleIdx="3" presStyleCnt="8">
        <dgm:presLayoutVars>
          <dgm:chMax val="1"/>
          <dgm:chPref val="1"/>
        </dgm:presLayoutVars>
      </dgm:prSet>
      <dgm:spPr/>
    </dgm:pt>
    <dgm:pt modelId="{41E6A2C1-AE32-4E75-BBA1-63FC65FF22F5}" type="pres">
      <dgm:prSet presAssocID="{3DFFB14B-F6A7-4182-B390-EA6566245C49}" presName="sibTrans" presStyleCnt="0"/>
      <dgm:spPr/>
    </dgm:pt>
    <dgm:pt modelId="{DA05C305-9FDE-48B6-8FE7-08FD041EF60D}" type="pres">
      <dgm:prSet presAssocID="{8DCAC587-716F-4E1A-A921-5C130BA805C5}" presName="compNode" presStyleCnt="0"/>
      <dgm:spPr/>
    </dgm:pt>
    <dgm:pt modelId="{08EBC782-313D-45D8-9F10-5BFE27978606}" type="pres">
      <dgm:prSet presAssocID="{8DCAC587-716F-4E1A-A921-5C130BA805C5}" presName="iconBgRect" presStyleLbl="bgShp" presStyleIdx="4" presStyleCnt="8"/>
      <dgm:spPr>
        <a:prstGeom prst="round2DiagRect">
          <a:avLst>
            <a:gd name="adj1" fmla="val 29727"/>
            <a:gd name="adj2" fmla="val 0"/>
          </a:avLst>
        </a:prstGeom>
        <a:solidFill>
          <a:schemeClr val="dk2">
            <a:hueOff val="0"/>
            <a:satOff val="0"/>
            <a:lumOff val="0"/>
            <a:alpha val="40000"/>
          </a:schemeClr>
        </a:solidFill>
      </dgm:spPr>
    </dgm:pt>
    <dgm:pt modelId="{3FDA2533-552B-4603-8DD0-3C3AB4C04D84}" type="pres">
      <dgm:prSet presAssocID="{8DCAC587-716F-4E1A-A921-5C130BA805C5}" presName="iconRect" presStyleLbl="node1" presStyleIdx="4" presStyleCnt="8"/>
      <dgm:spPr>
        <a:blipFill dpi="0" rotWithShape="1">
          <a:blip xmlns:r="http://schemas.openxmlformats.org/officeDocument/2006/relationships" r:embed="rId5">
            <a:alphaModFix amt="40000"/>
          </a:blip>
          <a:srcRect/>
          <a:stretch>
            <a:fillRect/>
          </a:stretch>
        </a:blipFill>
      </dgm:spPr>
    </dgm:pt>
    <dgm:pt modelId="{05A4A542-2A9A-4791-ABC2-19C19C274E9D}" type="pres">
      <dgm:prSet presAssocID="{8DCAC587-716F-4E1A-A921-5C130BA805C5}" presName="spaceRect" presStyleCnt="0"/>
      <dgm:spPr/>
    </dgm:pt>
    <dgm:pt modelId="{7D9D7292-30BA-4F28-8609-E314BAE8E310}" type="pres">
      <dgm:prSet presAssocID="{8DCAC587-716F-4E1A-A921-5C130BA805C5}" presName="textRect" presStyleLbl="revTx" presStyleIdx="4" presStyleCnt="8">
        <dgm:presLayoutVars>
          <dgm:chMax val="1"/>
          <dgm:chPref val="1"/>
        </dgm:presLayoutVars>
      </dgm:prSet>
      <dgm:spPr/>
    </dgm:pt>
    <dgm:pt modelId="{98D3C879-5C59-4467-83F0-721FC8FA980D}" type="pres">
      <dgm:prSet presAssocID="{5A3B6774-57B2-4977-9F64-47AD47189FC6}" presName="sibTrans" presStyleCnt="0"/>
      <dgm:spPr/>
    </dgm:pt>
    <dgm:pt modelId="{BE340CF0-D0E3-4A36-B9BC-577270C71404}" type="pres">
      <dgm:prSet presAssocID="{72A57CC0-9116-4FFF-BE99-27810D40DA89}" presName="compNode" presStyleCnt="0"/>
      <dgm:spPr/>
    </dgm:pt>
    <dgm:pt modelId="{E346C8DC-8770-4AD8-986A-7073E8D8112A}" type="pres">
      <dgm:prSet presAssocID="{72A57CC0-9116-4FFF-BE99-27810D40DA89}" presName="iconBgRect" presStyleLbl="bgShp" presStyleIdx="5" presStyleCnt="8"/>
      <dgm:spPr>
        <a:prstGeom prst="round2DiagRect">
          <a:avLst>
            <a:gd name="adj1" fmla="val 29727"/>
            <a:gd name="adj2" fmla="val 0"/>
          </a:avLst>
        </a:prstGeom>
        <a:solidFill>
          <a:schemeClr val="dk2">
            <a:hueOff val="0"/>
            <a:satOff val="0"/>
            <a:lumOff val="0"/>
            <a:alpha val="40000"/>
          </a:schemeClr>
        </a:solidFill>
      </dgm:spPr>
    </dgm:pt>
    <dgm:pt modelId="{5379C651-E632-4A43-ABA5-16F8D4CBAF94}" type="pres">
      <dgm:prSet presAssocID="{72A57CC0-9116-4FFF-BE99-27810D40DA89}" presName="iconRect" presStyleLbl="node1" presStyleIdx="5" presStyleCnt="8"/>
      <dgm:spPr>
        <a:blipFill dpi="0" rotWithShape="1">
          <a:blip xmlns:r="http://schemas.openxmlformats.org/officeDocument/2006/relationships" r:embed="rId6">
            <a:alphaModFix amt="40000"/>
          </a:blip>
          <a:srcRect/>
          <a:stretch>
            <a:fillRect/>
          </a:stretch>
        </a:blipFill>
      </dgm:spPr>
    </dgm:pt>
    <dgm:pt modelId="{FB771C0A-088B-4688-B8B1-DED9098ECE75}" type="pres">
      <dgm:prSet presAssocID="{72A57CC0-9116-4FFF-BE99-27810D40DA89}" presName="spaceRect" presStyleCnt="0"/>
      <dgm:spPr/>
    </dgm:pt>
    <dgm:pt modelId="{A017FA51-0926-4780-BE37-A0826E1370A7}" type="pres">
      <dgm:prSet presAssocID="{72A57CC0-9116-4FFF-BE99-27810D40DA89}" presName="textRect" presStyleLbl="revTx" presStyleIdx="5" presStyleCnt="8">
        <dgm:presLayoutVars>
          <dgm:chMax val="1"/>
          <dgm:chPref val="1"/>
        </dgm:presLayoutVars>
      </dgm:prSet>
      <dgm:spPr/>
    </dgm:pt>
    <dgm:pt modelId="{B81D4754-75B5-47AF-8552-0E41BB342A9B}" type="pres">
      <dgm:prSet presAssocID="{9EE4D3CD-3F4F-4E09-B372-B7972CFA7174}" presName="sibTrans" presStyleCnt="0"/>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6" presStyleCnt="8"/>
      <dgm:spPr>
        <a:prstGeom prst="round2DiagRect">
          <a:avLst>
            <a:gd name="adj1" fmla="val 29727"/>
            <a:gd name="adj2" fmla="val 0"/>
          </a:avLst>
        </a:prstGeom>
        <a:solidFill>
          <a:schemeClr val="dk2">
            <a:hueOff val="0"/>
            <a:satOff val="0"/>
            <a:lumOff val="0"/>
            <a:alpha val="40000"/>
          </a:schemeClr>
        </a:solidFill>
      </dgm:spPr>
    </dgm:pt>
    <dgm:pt modelId="{44FEC5D7-5D6D-459B-B22E-D09F59BB97D2}" type="pres">
      <dgm:prSet presAssocID="{754BAD5B-FD94-4D1E-B297-165A37FE9ED7}" presName="iconRect" presStyleLbl="node1" presStyleIdx="6" presStyleCnt="8"/>
      <dgm:spPr>
        <a:blipFill dpi="0" rotWithShape="1">
          <a:blip xmlns:r="http://schemas.openxmlformats.org/officeDocument/2006/relationships" r:embed="rId7">
            <a:alphaModFix amt="40000"/>
          </a:blip>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6" presStyleCnt="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7" presStyleCnt="8"/>
      <dgm:spPr>
        <a:prstGeom prst="round2DiagRect">
          <a:avLst>
            <a:gd name="adj1" fmla="val 29727"/>
            <a:gd name="adj2" fmla="val 0"/>
          </a:avLst>
        </a:prstGeom>
        <a:solidFill>
          <a:schemeClr val="dk2">
            <a:hueOff val="0"/>
            <a:satOff val="0"/>
            <a:lumOff val="0"/>
            <a:alpha val="40000"/>
          </a:schemeClr>
        </a:solidFill>
      </dgm:spPr>
    </dgm:pt>
    <dgm:pt modelId="{AE341636-7FBC-4EE1-9BEC-2FA0C90794A8}" type="pres">
      <dgm:prSet presAssocID="{591AB590-EC2C-487F-B6F4-DA051D6B23A8}" presName="iconRect" presStyleLbl="node1" presStyleIdx="7" presStyleCnt="8"/>
      <dgm:spPr>
        <a:blipFill dpi="0" rotWithShape="1">
          <a:blip xmlns:r="http://schemas.openxmlformats.org/officeDocument/2006/relationships" r:embed="rId1">
            <a:alphaModFix amt="40000"/>
          </a:blip>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7" presStyleCnt="8">
        <dgm:presLayoutVars>
          <dgm:chMax val="1"/>
          <dgm:chPref val="1"/>
        </dgm:presLayoutVars>
      </dgm:prSet>
      <dgm:spPr/>
    </dgm:pt>
  </dgm:ptLst>
  <dgm:cxnLst>
    <dgm:cxn modelId="{900E5D00-CAAC-49A4-8644-7FEBA80F8967}" srcId="{79D5DFDE-40A0-4F5A-9860-4092D0FFFD55}" destId="{2D2A7146-4E4E-4A8E-9B8F-C0936DF13D67}" srcOrd="2" destOrd="0" parTransId="{D7107386-893E-401D-A4E2-3E3D8C9D82BB}" sibTransId="{93E45107-2CEF-410D-96CC-B47294DD2BF8}"/>
    <dgm:cxn modelId="{C1424E23-C8BC-492D-8C22-3A512B00D3D1}" type="presOf" srcId="{72A57CC0-9116-4FFF-BE99-27810D40DA89}" destId="{A017FA51-0926-4780-BE37-A0826E1370A7}" srcOrd="0" destOrd="0" presId="urn:microsoft.com/office/officeart/2018/5/layout/IconLeafLabelList"/>
    <dgm:cxn modelId="{91642C33-6561-4807-A844-D18F67B9907E}" srcId="{79D5DFDE-40A0-4F5A-9860-4092D0FFFD55}" destId="{8DCAC587-716F-4E1A-A921-5C130BA805C5}" srcOrd="4" destOrd="0" parTransId="{8AAA048B-77EA-4AC0-B734-80F8399BCC57}" sibTransId="{5A3B6774-57B2-4977-9F64-47AD47189FC6}"/>
    <dgm:cxn modelId="{43C60948-4DF8-4D65-92E8-73FD92E46010}" type="presOf" srcId="{754BAD5B-FD94-4D1E-B297-165A37FE9ED7}" destId="{D7DDC866-81DB-4C41-A963-717E8FD78700}" srcOrd="0" destOrd="0" presId="urn:microsoft.com/office/officeart/2018/5/layout/IconLeafLabelList"/>
    <dgm:cxn modelId="{31901B68-B06E-4866-9CBC-0A19040468B6}" srcId="{79D5DFDE-40A0-4F5A-9860-4092D0FFFD55}" destId="{72A57CC0-9116-4FFF-BE99-27810D40DA89}" srcOrd="5" destOrd="0" parTransId="{CC08CE89-761C-4E55-8F1B-928470D7F1D8}" sibTransId="{9EE4D3CD-3F4F-4E09-B372-B7972CFA7174}"/>
    <dgm:cxn modelId="{D913D54D-951F-403B-9B2C-320320D65BC1}" srcId="{79D5DFDE-40A0-4F5A-9860-4092D0FFFD55}" destId="{37AA84EE-CAD7-4426-9FFB-4BBC6948DDB8}" srcOrd="0" destOrd="0" parTransId="{D39F5107-B40D-493F-A2FF-AFC1CAEC0C31}" sibTransId="{3BA96FDE-FDBD-46F9-AA07-2EF6DD35FF2D}"/>
    <dgm:cxn modelId="{596A1A71-413E-4A29-8DB5-647445EB77A3}" srcId="{79D5DFDE-40A0-4F5A-9860-4092D0FFFD55}" destId="{24B22928-FABC-4091-92CF-B871536D0700}" srcOrd="1" destOrd="0" parTransId="{96917530-B7D6-4250-AA50-93825155446A}" sibTransId="{DB88B8D2-4140-49CC-B984-F68188F38CF0}"/>
    <dgm:cxn modelId="{57B23275-BC63-47BE-B18A-E3C1104F9000}" type="presOf" srcId="{37AA84EE-CAD7-4426-9FFB-4BBC6948DDB8}" destId="{B42613F2-E548-4FBA-A586-87D67035AFEE}" srcOrd="0" destOrd="0" presId="urn:microsoft.com/office/officeart/2018/5/layout/IconLeafLabelList"/>
    <dgm:cxn modelId="{C1DC698B-4BE4-4A57-9C94-DB8CB10BD25E}" srcId="{79D5DFDE-40A0-4F5A-9860-4092D0FFFD55}" destId="{591AB590-EC2C-487F-B6F4-DA051D6B23A8}" srcOrd="7" destOrd="0" parTransId="{5669B3EE-A98C-4D9F-9935-D00C5C2CC223}" sibTransId="{58D34F71-D160-4CC6-B750-B6F681F3FEC3}"/>
    <dgm:cxn modelId="{A98660A6-3846-4803-A2AB-BC2E9907C53C}" type="presOf" srcId="{24B22928-FABC-4091-92CF-B871536D0700}" destId="{F83D2607-59EE-4533-9180-BC190A821F19}" srcOrd="0" destOrd="0" presId="urn:microsoft.com/office/officeart/2018/5/layout/IconLeafLabelList"/>
    <dgm:cxn modelId="{7016B3AA-89DB-487A-B2F3-259F6C050929}" type="presOf" srcId="{74842720-3995-40A7-95E3-418CFD8F9496}" destId="{18D0F93B-55C3-4391-93C4-F4FD61495932}" srcOrd="0" destOrd="0" presId="urn:microsoft.com/office/officeart/2018/5/layout/IconLeafLabelList"/>
    <dgm:cxn modelId="{CC0B74B2-730A-49E0-A0FC-91999DCA15E0}" srcId="{79D5DFDE-40A0-4F5A-9860-4092D0FFFD55}" destId="{74842720-3995-40A7-95E3-418CFD8F9496}" srcOrd="3" destOrd="0" parTransId="{EB4AEA9F-8C87-4E24-9DFB-AD6A6680114F}" sibTransId="{3DFFB14B-F6A7-4182-B390-EA6566245C49}"/>
    <dgm:cxn modelId="{4AE4C6BF-D9BF-4885-8A17-12CA03038B3B}" srcId="{79D5DFDE-40A0-4F5A-9860-4092D0FFFD55}" destId="{754BAD5B-FD94-4D1E-B297-165A37FE9ED7}" srcOrd="6"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85F188D9-65BC-43BE-842A-B37A66194D06}" type="presOf" srcId="{2D2A7146-4E4E-4A8E-9B8F-C0936DF13D67}" destId="{5D4B6CEE-F7BB-4DD3-B21C-676683E17970}" srcOrd="0" destOrd="0" presId="urn:microsoft.com/office/officeart/2018/5/layout/IconLeafLabelList"/>
    <dgm:cxn modelId="{1A6A1AF7-D0D5-44F8-9896-5A0997E2C1CF}" type="presOf" srcId="{8DCAC587-716F-4E1A-A921-5C130BA805C5}" destId="{7D9D7292-30BA-4F28-8609-E314BAE8E310}" srcOrd="0" destOrd="0" presId="urn:microsoft.com/office/officeart/2018/5/layout/IconLeafLabelList"/>
    <dgm:cxn modelId="{48290411-B889-4A4A-AB8C-C460D537F1E6}" type="presParOf" srcId="{7A634357-A35A-434D-9520-0ABF765108BA}" destId="{8E7217A1-3396-4F3F-8E1A-7E62D22E6451}" srcOrd="0" destOrd="0" presId="urn:microsoft.com/office/officeart/2018/5/layout/IconLeafLabelList"/>
    <dgm:cxn modelId="{082D961A-324C-45F3-8B3A-F961F70ED3CE}" type="presParOf" srcId="{8E7217A1-3396-4F3F-8E1A-7E62D22E6451}" destId="{440D5277-404F-41B3-AA37-2B325CE47833}" srcOrd="0" destOrd="0" presId="urn:microsoft.com/office/officeart/2018/5/layout/IconLeafLabelList"/>
    <dgm:cxn modelId="{B58C5AA2-5A1A-4B29-86F3-039BBD1342E0}" type="presParOf" srcId="{8E7217A1-3396-4F3F-8E1A-7E62D22E6451}" destId="{3711853F-5EA1-4B8E-88B6-37D77C0363F4}" srcOrd="1" destOrd="0" presId="urn:microsoft.com/office/officeart/2018/5/layout/IconLeafLabelList"/>
    <dgm:cxn modelId="{A37BF061-50A8-41CD-AF97-21D4A9B6957E}" type="presParOf" srcId="{8E7217A1-3396-4F3F-8E1A-7E62D22E6451}" destId="{1A1169C6-1C99-4418-902B-AC8B3F73D947}" srcOrd="2" destOrd="0" presId="urn:microsoft.com/office/officeart/2018/5/layout/IconLeafLabelList"/>
    <dgm:cxn modelId="{427C8E15-0073-406D-AE9B-416E504EE8D6}" type="presParOf" srcId="{8E7217A1-3396-4F3F-8E1A-7E62D22E6451}" destId="{B42613F2-E548-4FBA-A586-87D67035AFEE}" srcOrd="3" destOrd="0" presId="urn:microsoft.com/office/officeart/2018/5/layout/IconLeafLabelList"/>
    <dgm:cxn modelId="{61BFB48A-7904-4848-A1AF-6C6CEAFF9071}" type="presParOf" srcId="{7A634357-A35A-434D-9520-0ABF765108BA}" destId="{029948F2-D659-4D55-86BC-B133DBE2EA30}" srcOrd="1" destOrd="0" presId="urn:microsoft.com/office/officeart/2018/5/layout/IconLeafLabelList"/>
    <dgm:cxn modelId="{45737BCE-9BF5-4FAF-94B7-5BF58DA49D91}" type="presParOf" srcId="{7A634357-A35A-434D-9520-0ABF765108BA}" destId="{7D47DE32-E2A5-47B8-8D1A-4350193132E2}" srcOrd="2" destOrd="0" presId="urn:microsoft.com/office/officeart/2018/5/layout/IconLeafLabelList"/>
    <dgm:cxn modelId="{DC1BCFDC-F537-4746-9B99-E07FF1D44893}" type="presParOf" srcId="{7D47DE32-E2A5-47B8-8D1A-4350193132E2}" destId="{A41564DB-FCAD-47F3-AF91-F89DA39FDCF9}" srcOrd="0" destOrd="0" presId="urn:microsoft.com/office/officeart/2018/5/layout/IconLeafLabelList"/>
    <dgm:cxn modelId="{5590F6E5-9448-4DDA-B413-203A4FBF7FC1}" type="presParOf" srcId="{7D47DE32-E2A5-47B8-8D1A-4350193132E2}" destId="{1339A884-AADC-43BA-B31B-580F33F0239D}" srcOrd="1" destOrd="0" presId="urn:microsoft.com/office/officeart/2018/5/layout/IconLeafLabelList"/>
    <dgm:cxn modelId="{0FCBC908-B245-407F-84A7-F4EDC260CE88}" type="presParOf" srcId="{7D47DE32-E2A5-47B8-8D1A-4350193132E2}" destId="{76343FE6-7922-4F2B-A9DB-A9A4565FB59C}" srcOrd="2" destOrd="0" presId="urn:microsoft.com/office/officeart/2018/5/layout/IconLeafLabelList"/>
    <dgm:cxn modelId="{2ACC4702-CB61-41B8-BA02-F100CAE9DA37}" type="presParOf" srcId="{7D47DE32-E2A5-47B8-8D1A-4350193132E2}" destId="{F83D2607-59EE-4533-9180-BC190A821F19}" srcOrd="3" destOrd="0" presId="urn:microsoft.com/office/officeart/2018/5/layout/IconLeafLabelList"/>
    <dgm:cxn modelId="{58F43C3D-9784-4E01-90C8-04AF55EE9344}" type="presParOf" srcId="{7A634357-A35A-434D-9520-0ABF765108BA}" destId="{9B204DAC-A40D-465C-B57A-9F7574BB33B8}" srcOrd="3" destOrd="0" presId="urn:microsoft.com/office/officeart/2018/5/layout/IconLeafLabelList"/>
    <dgm:cxn modelId="{07577FA5-0AE9-40C4-AFEF-85E3B4EC17EC}" type="presParOf" srcId="{7A634357-A35A-434D-9520-0ABF765108BA}" destId="{D6292CCC-ED15-4543-8723-897E67532FE9}" srcOrd="4" destOrd="0" presId="urn:microsoft.com/office/officeart/2018/5/layout/IconLeafLabelList"/>
    <dgm:cxn modelId="{089FF687-7D2C-42F3-BB84-979C55E2F9D1}" type="presParOf" srcId="{D6292CCC-ED15-4543-8723-897E67532FE9}" destId="{1A0C5739-4105-40F1-9018-EFFE2F49AE84}" srcOrd="0" destOrd="0" presId="urn:microsoft.com/office/officeart/2018/5/layout/IconLeafLabelList"/>
    <dgm:cxn modelId="{D8AFFE84-3BD9-4D01-9287-16B927D59043}" type="presParOf" srcId="{D6292CCC-ED15-4543-8723-897E67532FE9}" destId="{142EB4B7-0EB2-4EEF-AA47-1D245BA623DD}" srcOrd="1" destOrd="0" presId="urn:microsoft.com/office/officeart/2018/5/layout/IconLeafLabelList"/>
    <dgm:cxn modelId="{C51CB7D5-ED30-4108-8D40-8E88D381FEAB}" type="presParOf" srcId="{D6292CCC-ED15-4543-8723-897E67532FE9}" destId="{11311266-1255-4A66-BF73-8CF1535262BE}" srcOrd="2" destOrd="0" presId="urn:microsoft.com/office/officeart/2018/5/layout/IconLeafLabelList"/>
    <dgm:cxn modelId="{A0C17F1B-18F3-4F1A-B92D-D9B871B1839D}" type="presParOf" srcId="{D6292CCC-ED15-4543-8723-897E67532FE9}" destId="{5D4B6CEE-F7BB-4DD3-B21C-676683E17970}" srcOrd="3" destOrd="0" presId="urn:microsoft.com/office/officeart/2018/5/layout/IconLeafLabelList"/>
    <dgm:cxn modelId="{E8BF44B5-CBB8-4EA3-9AC0-E6E41133BA38}" type="presParOf" srcId="{7A634357-A35A-434D-9520-0ABF765108BA}" destId="{B88820E4-BD69-41AC-8878-92B663743BE9}" srcOrd="5" destOrd="0" presId="urn:microsoft.com/office/officeart/2018/5/layout/IconLeafLabelList"/>
    <dgm:cxn modelId="{C5CD0910-D279-488A-B232-05CDE5F3E6F9}" type="presParOf" srcId="{7A634357-A35A-434D-9520-0ABF765108BA}" destId="{F8020974-3628-45E3-9AB6-B4F848573553}" srcOrd="6" destOrd="0" presId="urn:microsoft.com/office/officeart/2018/5/layout/IconLeafLabelList"/>
    <dgm:cxn modelId="{E4E32FE5-B927-49DC-8BD8-57E293469A2B}" type="presParOf" srcId="{F8020974-3628-45E3-9AB6-B4F848573553}" destId="{2C6F1FF0-B607-47A6-A170-4B33BFECB0ED}" srcOrd="0" destOrd="0" presId="urn:microsoft.com/office/officeart/2018/5/layout/IconLeafLabelList"/>
    <dgm:cxn modelId="{43AE48EC-8B5D-4315-A827-54A87B7C4CB7}" type="presParOf" srcId="{F8020974-3628-45E3-9AB6-B4F848573553}" destId="{BE1731A1-665B-4548-A762-979B956D8119}" srcOrd="1" destOrd="0" presId="urn:microsoft.com/office/officeart/2018/5/layout/IconLeafLabelList"/>
    <dgm:cxn modelId="{7EF7D09F-3FFC-437B-9A92-04ED876C2565}" type="presParOf" srcId="{F8020974-3628-45E3-9AB6-B4F848573553}" destId="{CC541093-23FF-4445-BCFC-F119A265BE77}" srcOrd="2" destOrd="0" presId="urn:microsoft.com/office/officeart/2018/5/layout/IconLeafLabelList"/>
    <dgm:cxn modelId="{685CC403-C916-4075-849D-DA0BACD05D4A}" type="presParOf" srcId="{F8020974-3628-45E3-9AB6-B4F848573553}" destId="{18D0F93B-55C3-4391-93C4-F4FD61495932}" srcOrd="3" destOrd="0" presId="urn:microsoft.com/office/officeart/2018/5/layout/IconLeafLabelList"/>
    <dgm:cxn modelId="{FEDDF878-52BB-4C32-BA71-46FE9C3A68CE}" type="presParOf" srcId="{7A634357-A35A-434D-9520-0ABF765108BA}" destId="{41E6A2C1-AE32-4E75-BBA1-63FC65FF22F5}" srcOrd="7" destOrd="0" presId="urn:microsoft.com/office/officeart/2018/5/layout/IconLeafLabelList"/>
    <dgm:cxn modelId="{98C60A3C-D995-4C8B-988A-0D109CCF1352}" type="presParOf" srcId="{7A634357-A35A-434D-9520-0ABF765108BA}" destId="{DA05C305-9FDE-48B6-8FE7-08FD041EF60D}" srcOrd="8" destOrd="0" presId="urn:microsoft.com/office/officeart/2018/5/layout/IconLeafLabelList"/>
    <dgm:cxn modelId="{0CB34FEA-4905-44C0-AECF-7C5E6E25A444}" type="presParOf" srcId="{DA05C305-9FDE-48B6-8FE7-08FD041EF60D}" destId="{08EBC782-313D-45D8-9F10-5BFE27978606}" srcOrd="0" destOrd="0" presId="urn:microsoft.com/office/officeart/2018/5/layout/IconLeafLabelList"/>
    <dgm:cxn modelId="{626872A7-FB39-4C04-A9CD-C70F9D52DE67}" type="presParOf" srcId="{DA05C305-9FDE-48B6-8FE7-08FD041EF60D}" destId="{3FDA2533-552B-4603-8DD0-3C3AB4C04D84}" srcOrd="1" destOrd="0" presId="urn:microsoft.com/office/officeart/2018/5/layout/IconLeafLabelList"/>
    <dgm:cxn modelId="{1A7ABD93-F538-46E8-BFF7-7151883DA68A}" type="presParOf" srcId="{DA05C305-9FDE-48B6-8FE7-08FD041EF60D}" destId="{05A4A542-2A9A-4791-ABC2-19C19C274E9D}" srcOrd="2" destOrd="0" presId="urn:microsoft.com/office/officeart/2018/5/layout/IconLeafLabelList"/>
    <dgm:cxn modelId="{A2FCC301-B300-48C5-9B9B-0566894AAA8F}" type="presParOf" srcId="{DA05C305-9FDE-48B6-8FE7-08FD041EF60D}" destId="{7D9D7292-30BA-4F28-8609-E314BAE8E310}" srcOrd="3" destOrd="0" presId="urn:microsoft.com/office/officeart/2018/5/layout/IconLeafLabelList"/>
    <dgm:cxn modelId="{25B07EB8-E20C-41C6-8674-0129A61160CF}" type="presParOf" srcId="{7A634357-A35A-434D-9520-0ABF765108BA}" destId="{98D3C879-5C59-4467-83F0-721FC8FA980D}" srcOrd="9" destOrd="0" presId="urn:microsoft.com/office/officeart/2018/5/layout/IconLeafLabelList"/>
    <dgm:cxn modelId="{C3660899-C101-4BEA-A35A-D60A454D59FD}" type="presParOf" srcId="{7A634357-A35A-434D-9520-0ABF765108BA}" destId="{BE340CF0-D0E3-4A36-B9BC-577270C71404}" srcOrd="10" destOrd="0" presId="urn:microsoft.com/office/officeart/2018/5/layout/IconLeafLabelList"/>
    <dgm:cxn modelId="{53C7C972-D887-4593-B9E3-C98C789D3ABF}" type="presParOf" srcId="{BE340CF0-D0E3-4A36-B9BC-577270C71404}" destId="{E346C8DC-8770-4AD8-986A-7073E8D8112A}" srcOrd="0" destOrd="0" presId="urn:microsoft.com/office/officeart/2018/5/layout/IconLeafLabelList"/>
    <dgm:cxn modelId="{926EDEE2-9E3B-45F0-AFE8-8BFE710CD710}" type="presParOf" srcId="{BE340CF0-D0E3-4A36-B9BC-577270C71404}" destId="{5379C651-E632-4A43-ABA5-16F8D4CBAF94}" srcOrd="1" destOrd="0" presId="urn:microsoft.com/office/officeart/2018/5/layout/IconLeafLabelList"/>
    <dgm:cxn modelId="{BAED291F-46A2-4145-BF35-C3AC712AEF29}" type="presParOf" srcId="{BE340CF0-D0E3-4A36-B9BC-577270C71404}" destId="{FB771C0A-088B-4688-B8B1-DED9098ECE75}" srcOrd="2" destOrd="0" presId="urn:microsoft.com/office/officeart/2018/5/layout/IconLeafLabelList"/>
    <dgm:cxn modelId="{435D8EFC-5563-4801-BA8F-F76DA8E634D7}" type="presParOf" srcId="{BE340CF0-D0E3-4A36-B9BC-577270C71404}" destId="{A017FA51-0926-4780-BE37-A0826E1370A7}" srcOrd="3" destOrd="0" presId="urn:microsoft.com/office/officeart/2018/5/layout/IconLeafLabelList"/>
    <dgm:cxn modelId="{12953915-ABF5-4B5B-8BBE-041C9A9CAD95}" type="presParOf" srcId="{7A634357-A35A-434D-9520-0ABF765108BA}" destId="{B81D4754-75B5-47AF-8552-0E41BB342A9B}" srcOrd="11" destOrd="0" presId="urn:microsoft.com/office/officeart/2018/5/layout/IconLeafLabelList"/>
    <dgm:cxn modelId="{9D401C00-0AC8-4E85-A36F-80922FA48E1C}" type="presParOf" srcId="{7A634357-A35A-434D-9520-0ABF765108BA}" destId="{15A4BF75-0A9A-4867-9044-4B74E4BD21A9}" srcOrd="12"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3" destOrd="0" presId="urn:microsoft.com/office/officeart/2018/5/layout/IconLeafLabelList"/>
    <dgm:cxn modelId="{0A293C33-724E-48F8-9999-019F4FBC3BDF}" type="presParOf" srcId="{7A634357-A35A-434D-9520-0ABF765108BA}" destId="{970790A9-453F-4DF6-961D-8E9BF5723744}" srcOrd="14"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4D791F-186A-4606-B43D-D4AC8A4B65E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AD84B6-6D26-4A9D-9F2B-93B00CAEB0BC}">
      <dgm:prSet custT="1"/>
      <dgm:spPr/>
      <dgm:t>
        <a:bodyPr/>
        <a:lstStyle/>
        <a:p>
          <a:pPr>
            <a:lnSpc>
              <a:spcPct val="100000"/>
            </a:lnSpc>
          </a:pPr>
          <a:r>
            <a:rPr lang="en-US" sz="2400" dirty="0"/>
            <a:t>Pro-Trump</a:t>
          </a:r>
        </a:p>
      </dgm:t>
    </dgm:pt>
    <dgm:pt modelId="{94B9C264-90E8-4AC1-A671-EDAB6E7D1BE6}" type="parTrans" cxnId="{B3058A8D-6A03-42D7-AAC8-1CE0962DC4BA}">
      <dgm:prSet/>
      <dgm:spPr/>
      <dgm:t>
        <a:bodyPr/>
        <a:lstStyle/>
        <a:p>
          <a:endParaRPr lang="en-US"/>
        </a:p>
      </dgm:t>
    </dgm:pt>
    <dgm:pt modelId="{431B1964-92B1-4B74-B420-D66F112B8555}" type="sibTrans" cxnId="{B3058A8D-6A03-42D7-AAC8-1CE0962DC4BA}">
      <dgm:prSet/>
      <dgm:spPr/>
      <dgm:t>
        <a:bodyPr/>
        <a:lstStyle/>
        <a:p>
          <a:endParaRPr lang="en-US"/>
        </a:p>
      </dgm:t>
    </dgm:pt>
    <dgm:pt modelId="{AE6DE9F0-C2EE-423A-84E1-F4A495377F69}">
      <dgm:prSet custT="1"/>
      <dgm:spPr/>
      <dgm:t>
        <a:bodyPr/>
        <a:lstStyle/>
        <a:p>
          <a:pPr>
            <a:lnSpc>
              <a:spcPct val="100000"/>
            </a:lnSpc>
          </a:pPr>
          <a:r>
            <a:rPr lang="en-US" sz="2400" dirty="0"/>
            <a:t>Anti-Trump</a:t>
          </a:r>
        </a:p>
      </dgm:t>
    </dgm:pt>
    <dgm:pt modelId="{54853B2A-A6DE-40C6-AE0D-FC9DEA24A5D5}" type="parTrans" cxnId="{3AD7F424-36C5-446B-83D7-4501932AAA9B}">
      <dgm:prSet/>
      <dgm:spPr/>
      <dgm:t>
        <a:bodyPr/>
        <a:lstStyle/>
        <a:p>
          <a:endParaRPr lang="en-US"/>
        </a:p>
      </dgm:t>
    </dgm:pt>
    <dgm:pt modelId="{3B6EC317-4CE1-4C68-BF20-7BFFDB94F071}" type="sibTrans" cxnId="{3AD7F424-36C5-446B-83D7-4501932AAA9B}">
      <dgm:prSet/>
      <dgm:spPr/>
      <dgm:t>
        <a:bodyPr/>
        <a:lstStyle/>
        <a:p>
          <a:endParaRPr lang="en-US"/>
        </a:p>
      </dgm:t>
    </dgm:pt>
    <dgm:pt modelId="{3C08D9F3-034D-445B-A6B0-2EEA0E82BC3D}" type="pres">
      <dgm:prSet presAssocID="{D84D791F-186A-4606-B43D-D4AC8A4B65E3}" presName="root" presStyleCnt="0">
        <dgm:presLayoutVars>
          <dgm:dir/>
          <dgm:resizeHandles val="exact"/>
        </dgm:presLayoutVars>
      </dgm:prSet>
      <dgm:spPr/>
    </dgm:pt>
    <dgm:pt modelId="{4F976A4B-CC18-485B-A083-1A74F899390F}" type="pres">
      <dgm:prSet presAssocID="{92AD84B6-6D26-4A9D-9F2B-93B00CAEB0BC}" presName="compNode" presStyleCnt="0"/>
      <dgm:spPr/>
    </dgm:pt>
    <dgm:pt modelId="{A0C032C6-EBD6-4F17-8972-319FD8B85B07}" type="pres">
      <dgm:prSet presAssocID="{92AD84B6-6D26-4A9D-9F2B-93B00CAEB0BC}" presName="iconRect" presStyleLbl="node1" presStyleIdx="0" presStyleCnt="2" custLinFactNeighborX="-2465" custLinFactNeighborY="27675"/>
      <dgm:spPr>
        <a:blipFill>
          <a:blip xmlns:r="http://schemas.openxmlformats.org/officeDocument/2006/relationships" r:embed="rId1"/>
          <a:srcRect/>
          <a:stretch>
            <a:fillRect/>
          </a:stretch>
        </a:blipFill>
      </dgm:spPr>
    </dgm:pt>
    <dgm:pt modelId="{EFF409DA-4F72-472D-8ED2-BD3350A035F5}" type="pres">
      <dgm:prSet presAssocID="{92AD84B6-6D26-4A9D-9F2B-93B00CAEB0BC}" presName="spaceRect" presStyleCnt="0"/>
      <dgm:spPr/>
    </dgm:pt>
    <dgm:pt modelId="{47D486D3-2D2A-4963-B4BB-62A075DC950D}" type="pres">
      <dgm:prSet presAssocID="{92AD84B6-6D26-4A9D-9F2B-93B00CAEB0BC}" presName="textRect" presStyleLbl="revTx" presStyleIdx="0" presStyleCnt="2">
        <dgm:presLayoutVars>
          <dgm:chMax val="1"/>
          <dgm:chPref val="1"/>
        </dgm:presLayoutVars>
      </dgm:prSet>
      <dgm:spPr/>
    </dgm:pt>
    <dgm:pt modelId="{AE1146AD-0B90-4C6F-A395-5E491F207E14}" type="pres">
      <dgm:prSet presAssocID="{431B1964-92B1-4B74-B420-D66F112B8555}" presName="sibTrans" presStyleCnt="0"/>
      <dgm:spPr/>
    </dgm:pt>
    <dgm:pt modelId="{899A4373-7DF0-45C7-A9C4-433EED73FB69}" type="pres">
      <dgm:prSet presAssocID="{AE6DE9F0-C2EE-423A-84E1-F4A495377F69}" presName="compNode" presStyleCnt="0"/>
      <dgm:spPr/>
    </dgm:pt>
    <dgm:pt modelId="{E6344930-7C02-4752-B0D9-971F896171BE}" type="pres">
      <dgm:prSet presAssocID="{AE6DE9F0-C2EE-423A-84E1-F4A495377F69}" presName="iconRect" presStyleLbl="node1" presStyleIdx="1" presStyleCnt="2" custLinFactNeighborX="1966" custLinFactNeighborY="31326"/>
      <dgm:spPr>
        <a:blipFill>
          <a:blip xmlns:r="http://schemas.openxmlformats.org/officeDocument/2006/relationships" r:embed="rId2"/>
          <a:srcRect/>
          <a:stretch>
            <a:fillRect/>
          </a:stretch>
        </a:blipFill>
        <a:ln>
          <a:noFill/>
        </a:ln>
      </dgm:spPr>
    </dgm:pt>
    <dgm:pt modelId="{0BB56E1B-4831-4E31-A63A-1CAB62747F81}" type="pres">
      <dgm:prSet presAssocID="{AE6DE9F0-C2EE-423A-84E1-F4A495377F69}" presName="spaceRect" presStyleCnt="0"/>
      <dgm:spPr/>
    </dgm:pt>
    <dgm:pt modelId="{D69B2A37-AE02-4BF1-A8A0-2027359D8C20}" type="pres">
      <dgm:prSet presAssocID="{AE6DE9F0-C2EE-423A-84E1-F4A495377F69}" presName="textRect" presStyleLbl="revTx" presStyleIdx="1" presStyleCnt="2">
        <dgm:presLayoutVars>
          <dgm:chMax val="1"/>
          <dgm:chPref val="1"/>
        </dgm:presLayoutVars>
      </dgm:prSet>
      <dgm:spPr/>
    </dgm:pt>
  </dgm:ptLst>
  <dgm:cxnLst>
    <dgm:cxn modelId="{3AD7F424-36C5-446B-83D7-4501932AAA9B}" srcId="{D84D791F-186A-4606-B43D-D4AC8A4B65E3}" destId="{AE6DE9F0-C2EE-423A-84E1-F4A495377F69}" srcOrd="1" destOrd="0" parTransId="{54853B2A-A6DE-40C6-AE0D-FC9DEA24A5D5}" sibTransId="{3B6EC317-4CE1-4C68-BF20-7BFFDB94F071}"/>
    <dgm:cxn modelId="{80A46977-C182-42A8-97BF-1EC1628D7D50}" type="presOf" srcId="{D84D791F-186A-4606-B43D-D4AC8A4B65E3}" destId="{3C08D9F3-034D-445B-A6B0-2EEA0E82BC3D}" srcOrd="0" destOrd="0" presId="urn:microsoft.com/office/officeart/2018/2/layout/IconLabelList"/>
    <dgm:cxn modelId="{E912758D-037D-4C19-9911-A982F534F7D3}" type="presOf" srcId="{92AD84B6-6D26-4A9D-9F2B-93B00CAEB0BC}" destId="{47D486D3-2D2A-4963-B4BB-62A075DC950D}" srcOrd="0" destOrd="0" presId="urn:microsoft.com/office/officeart/2018/2/layout/IconLabelList"/>
    <dgm:cxn modelId="{B3058A8D-6A03-42D7-AAC8-1CE0962DC4BA}" srcId="{D84D791F-186A-4606-B43D-D4AC8A4B65E3}" destId="{92AD84B6-6D26-4A9D-9F2B-93B00CAEB0BC}" srcOrd="0" destOrd="0" parTransId="{94B9C264-90E8-4AC1-A671-EDAB6E7D1BE6}" sibTransId="{431B1964-92B1-4B74-B420-D66F112B8555}"/>
    <dgm:cxn modelId="{A37FC8D4-9412-47EC-AF94-FC28675338B6}" type="presOf" srcId="{AE6DE9F0-C2EE-423A-84E1-F4A495377F69}" destId="{D69B2A37-AE02-4BF1-A8A0-2027359D8C20}" srcOrd="0" destOrd="0" presId="urn:microsoft.com/office/officeart/2018/2/layout/IconLabelList"/>
    <dgm:cxn modelId="{660B2FE1-E1C2-42C9-BD62-8E75CCCA28D0}" type="presParOf" srcId="{3C08D9F3-034D-445B-A6B0-2EEA0E82BC3D}" destId="{4F976A4B-CC18-485B-A083-1A74F899390F}" srcOrd="0" destOrd="0" presId="urn:microsoft.com/office/officeart/2018/2/layout/IconLabelList"/>
    <dgm:cxn modelId="{80CB2493-C4B3-481A-9F10-9A83713008E0}" type="presParOf" srcId="{4F976A4B-CC18-485B-A083-1A74F899390F}" destId="{A0C032C6-EBD6-4F17-8972-319FD8B85B07}" srcOrd="0" destOrd="0" presId="urn:microsoft.com/office/officeart/2018/2/layout/IconLabelList"/>
    <dgm:cxn modelId="{9E323AC8-06BA-43DC-8D35-0832BB42F797}" type="presParOf" srcId="{4F976A4B-CC18-485B-A083-1A74F899390F}" destId="{EFF409DA-4F72-472D-8ED2-BD3350A035F5}" srcOrd="1" destOrd="0" presId="urn:microsoft.com/office/officeart/2018/2/layout/IconLabelList"/>
    <dgm:cxn modelId="{9C525631-4D52-49EC-AB24-F9F6B9B5C99F}" type="presParOf" srcId="{4F976A4B-CC18-485B-A083-1A74F899390F}" destId="{47D486D3-2D2A-4963-B4BB-62A075DC950D}" srcOrd="2" destOrd="0" presId="urn:microsoft.com/office/officeart/2018/2/layout/IconLabelList"/>
    <dgm:cxn modelId="{BCC17909-0144-4355-BB69-C32723BDA6D6}" type="presParOf" srcId="{3C08D9F3-034D-445B-A6B0-2EEA0E82BC3D}" destId="{AE1146AD-0B90-4C6F-A395-5E491F207E14}" srcOrd="1" destOrd="0" presId="urn:microsoft.com/office/officeart/2018/2/layout/IconLabelList"/>
    <dgm:cxn modelId="{48977175-3CE4-4B73-B7CF-E97E6B057DF5}" type="presParOf" srcId="{3C08D9F3-034D-445B-A6B0-2EEA0E82BC3D}" destId="{899A4373-7DF0-45C7-A9C4-433EED73FB69}" srcOrd="2" destOrd="0" presId="urn:microsoft.com/office/officeart/2018/2/layout/IconLabelList"/>
    <dgm:cxn modelId="{30A55578-A12C-4CC5-AD6D-C57A82F10F47}" type="presParOf" srcId="{899A4373-7DF0-45C7-A9C4-433EED73FB69}" destId="{E6344930-7C02-4752-B0D9-971F896171BE}" srcOrd="0" destOrd="0" presId="urn:microsoft.com/office/officeart/2018/2/layout/IconLabelList"/>
    <dgm:cxn modelId="{8A1EFD6D-B020-4520-8025-FB9C05ABF783}" type="presParOf" srcId="{899A4373-7DF0-45C7-A9C4-433EED73FB69}" destId="{0BB56E1B-4831-4E31-A63A-1CAB62747F81}" srcOrd="1" destOrd="0" presId="urn:microsoft.com/office/officeart/2018/2/layout/IconLabelList"/>
    <dgm:cxn modelId="{5DD4C7F8-BBE7-4DED-B9C6-2E3F264AEE8E}" type="presParOf" srcId="{899A4373-7DF0-45C7-A9C4-433EED73FB69}" destId="{D69B2A37-AE02-4BF1-A8A0-2027359D8C20}"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4D791F-186A-4606-B43D-D4AC8A4B65E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2AD84B6-6D26-4A9D-9F2B-93B00CAEB0BC}">
      <dgm:prSet/>
      <dgm:spPr/>
      <dgm:t>
        <a:bodyPr/>
        <a:lstStyle/>
        <a:p>
          <a:pPr>
            <a:lnSpc>
              <a:spcPct val="100000"/>
            </a:lnSpc>
          </a:pPr>
          <a:r>
            <a:rPr lang="en-US" dirty="0"/>
            <a:t>Mathematical Concepts</a:t>
          </a:r>
        </a:p>
      </dgm:t>
    </dgm:pt>
    <dgm:pt modelId="{94B9C264-90E8-4AC1-A671-EDAB6E7D1BE6}" type="parTrans" cxnId="{B3058A8D-6A03-42D7-AAC8-1CE0962DC4BA}">
      <dgm:prSet/>
      <dgm:spPr/>
      <dgm:t>
        <a:bodyPr/>
        <a:lstStyle/>
        <a:p>
          <a:endParaRPr lang="en-US"/>
        </a:p>
      </dgm:t>
    </dgm:pt>
    <dgm:pt modelId="{431B1964-92B1-4B74-B420-D66F112B8555}" type="sibTrans" cxnId="{B3058A8D-6A03-42D7-AAC8-1CE0962DC4BA}">
      <dgm:prSet/>
      <dgm:spPr/>
      <dgm:t>
        <a:bodyPr/>
        <a:lstStyle/>
        <a:p>
          <a:endParaRPr lang="en-US"/>
        </a:p>
      </dgm:t>
    </dgm:pt>
    <dgm:pt modelId="{1F4DC29E-8748-4615-B13A-13072CC1C759}">
      <dgm:prSet/>
      <dgm:spPr/>
      <dgm:t>
        <a:bodyPr/>
        <a:lstStyle/>
        <a:p>
          <a:pPr>
            <a:lnSpc>
              <a:spcPct val="100000"/>
            </a:lnSpc>
          </a:pPr>
          <a:r>
            <a:rPr lang="en-US"/>
            <a:t>More Handmade Models</a:t>
          </a:r>
        </a:p>
      </dgm:t>
    </dgm:pt>
    <dgm:pt modelId="{F44A19AB-06BB-46DA-9AD1-0C39B874C972}" type="parTrans" cxnId="{32D8BF8B-26EB-47DF-BA21-41F14A3C5426}">
      <dgm:prSet/>
      <dgm:spPr/>
      <dgm:t>
        <a:bodyPr/>
        <a:lstStyle/>
        <a:p>
          <a:endParaRPr lang="en-US"/>
        </a:p>
      </dgm:t>
    </dgm:pt>
    <dgm:pt modelId="{5305F995-40EE-43A1-816E-BDC374CDFF05}" type="sibTrans" cxnId="{32D8BF8B-26EB-47DF-BA21-41F14A3C5426}">
      <dgm:prSet/>
      <dgm:spPr/>
      <dgm:t>
        <a:bodyPr/>
        <a:lstStyle/>
        <a:p>
          <a:endParaRPr lang="en-US"/>
        </a:p>
      </dgm:t>
    </dgm:pt>
    <dgm:pt modelId="{AE6DE9F0-C2EE-423A-84E1-F4A495377F69}">
      <dgm:prSet/>
      <dgm:spPr/>
      <dgm:t>
        <a:bodyPr/>
        <a:lstStyle/>
        <a:p>
          <a:pPr>
            <a:lnSpc>
              <a:spcPct val="100000"/>
            </a:lnSpc>
          </a:pPr>
          <a:r>
            <a:rPr lang="en-US" dirty="0"/>
            <a:t>Natural Language Processing Techniques</a:t>
          </a:r>
        </a:p>
      </dgm:t>
    </dgm:pt>
    <dgm:pt modelId="{54853B2A-A6DE-40C6-AE0D-FC9DEA24A5D5}" type="parTrans" cxnId="{3AD7F424-36C5-446B-83D7-4501932AAA9B}">
      <dgm:prSet/>
      <dgm:spPr/>
      <dgm:t>
        <a:bodyPr/>
        <a:lstStyle/>
        <a:p>
          <a:endParaRPr lang="en-US"/>
        </a:p>
      </dgm:t>
    </dgm:pt>
    <dgm:pt modelId="{3B6EC317-4CE1-4C68-BF20-7BFFDB94F071}" type="sibTrans" cxnId="{3AD7F424-36C5-446B-83D7-4501932AAA9B}">
      <dgm:prSet/>
      <dgm:spPr/>
      <dgm:t>
        <a:bodyPr/>
        <a:lstStyle/>
        <a:p>
          <a:endParaRPr lang="en-US"/>
        </a:p>
      </dgm:t>
    </dgm:pt>
    <dgm:pt modelId="{3C08D9F3-034D-445B-A6B0-2EEA0E82BC3D}" type="pres">
      <dgm:prSet presAssocID="{D84D791F-186A-4606-B43D-D4AC8A4B65E3}" presName="root" presStyleCnt="0">
        <dgm:presLayoutVars>
          <dgm:dir/>
          <dgm:resizeHandles val="exact"/>
        </dgm:presLayoutVars>
      </dgm:prSet>
      <dgm:spPr/>
    </dgm:pt>
    <dgm:pt modelId="{4F976A4B-CC18-485B-A083-1A74F899390F}" type="pres">
      <dgm:prSet presAssocID="{92AD84B6-6D26-4A9D-9F2B-93B00CAEB0BC}" presName="compNode" presStyleCnt="0"/>
      <dgm:spPr/>
    </dgm:pt>
    <dgm:pt modelId="{A0C032C6-EBD6-4F17-8972-319FD8B85B07}" type="pres">
      <dgm:prSet presAssocID="{92AD84B6-6D26-4A9D-9F2B-93B00CAEB0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EFF409DA-4F72-472D-8ED2-BD3350A035F5}" type="pres">
      <dgm:prSet presAssocID="{92AD84B6-6D26-4A9D-9F2B-93B00CAEB0BC}" presName="spaceRect" presStyleCnt="0"/>
      <dgm:spPr/>
    </dgm:pt>
    <dgm:pt modelId="{47D486D3-2D2A-4963-B4BB-62A075DC950D}" type="pres">
      <dgm:prSet presAssocID="{92AD84B6-6D26-4A9D-9F2B-93B00CAEB0BC}" presName="textRect" presStyleLbl="revTx" presStyleIdx="0" presStyleCnt="3">
        <dgm:presLayoutVars>
          <dgm:chMax val="1"/>
          <dgm:chPref val="1"/>
        </dgm:presLayoutVars>
      </dgm:prSet>
      <dgm:spPr/>
    </dgm:pt>
    <dgm:pt modelId="{AE1146AD-0B90-4C6F-A395-5E491F207E14}" type="pres">
      <dgm:prSet presAssocID="{431B1964-92B1-4B74-B420-D66F112B8555}" presName="sibTrans" presStyleCnt="0"/>
      <dgm:spPr/>
    </dgm:pt>
    <dgm:pt modelId="{F0A50DB9-7264-46DE-8E57-E333140B243D}" type="pres">
      <dgm:prSet presAssocID="{1F4DC29E-8748-4615-B13A-13072CC1C759}" presName="compNode" presStyleCnt="0"/>
      <dgm:spPr/>
    </dgm:pt>
    <dgm:pt modelId="{31FE58A0-767E-4F64-8DFE-DA42F7CF4C44}" type="pres">
      <dgm:prSet presAssocID="{1F4DC29E-8748-4615-B13A-13072CC1C7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er"/>
        </a:ext>
      </dgm:extLst>
    </dgm:pt>
    <dgm:pt modelId="{BDE633F6-E232-4CCB-B0DE-53B55C30FCDA}" type="pres">
      <dgm:prSet presAssocID="{1F4DC29E-8748-4615-B13A-13072CC1C759}" presName="spaceRect" presStyleCnt="0"/>
      <dgm:spPr/>
    </dgm:pt>
    <dgm:pt modelId="{EB3E6296-55DE-4339-AB72-07CCA7092A1C}" type="pres">
      <dgm:prSet presAssocID="{1F4DC29E-8748-4615-B13A-13072CC1C759}" presName="textRect" presStyleLbl="revTx" presStyleIdx="1" presStyleCnt="3">
        <dgm:presLayoutVars>
          <dgm:chMax val="1"/>
          <dgm:chPref val="1"/>
        </dgm:presLayoutVars>
      </dgm:prSet>
      <dgm:spPr/>
    </dgm:pt>
    <dgm:pt modelId="{7DBDD350-CB74-4C0B-85FA-3DED4A1C9C45}" type="pres">
      <dgm:prSet presAssocID="{5305F995-40EE-43A1-816E-BDC374CDFF05}" presName="sibTrans" presStyleCnt="0"/>
      <dgm:spPr/>
    </dgm:pt>
    <dgm:pt modelId="{899A4373-7DF0-45C7-A9C4-433EED73FB69}" type="pres">
      <dgm:prSet presAssocID="{AE6DE9F0-C2EE-423A-84E1-F4A495377F69}" presName="compNode" presStyleCnt="0"/>
      <dgm:spPr/>
    </dgm:pt>
    <dgm:pt modelId="{E6344930-7C02-4752-B0D9-971F896171BE}" type="pres">
      <dgm:prSet presAssocID="{AE6DE9F0-C2EE-423A-84E1-F4A495377F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BB56E1B-4831-4E31-A63A-1CAB62747F81}" type="pres">
      <dgm:prSet presAssocID="{AE6DE9F0-C2EE-423A-84E1-F4A495377F69}" presName="spaceRect" presStyleCnt="0"/>
      <dgm:spPr/>
    </dgm:pt>
    <dgm:pt modelId="{D69B2A37-AE02-4BF1-A8A0-2027359D8C20}" type="pres">
      <dgm:prSet presAssocID="{AE6DE9F0-C2EE-423A-84E1-F4A495377F69}" presName="textRect" presStyleLbl="revTx" presStyleIdx="2" presStyleCnt="3">
        <dgm:presLayoutVars>
          <dgm:chMax val="1"/>
          <dgm:chPref val="1"/>
        </dgm:presLayoutVars>
      </dgm:prSet>
      <dgm:spPr/>
    </dgm:pt>
  </dgm:ptLst>
  <dgm:cxnLst>
    <dgm:cxn modelId="{3AD7F424-36C5-446B-83D7-4501932AAA9B}" srcId="{D84D791F-186A-4606-B43D-D4AC8A4B65E3}" destId="{AE6DE9F0-C2EE-423A-84E1-F4A495377F69}" srcOrd="2" destOrd="0" parTransId="{54853B2A-A6DE-40C6-AE0D-FC9DEA24A5D5}" sibTransId="{3B6EC317-4CE1-4C68-BF20-7BFFDB94F071}"/>
    <dgm:cxn modelId="{AD8FDC4E-A33A-4F36-9C4B-AE0616C8CB1E}" type="presOf" srcId="{1F4DC29E-8748-4615-B13A-13072CC1C759}" destId="{EB3E6296-55DE-4339-AB72-07CCA7092A1C}" srcOrd="0" destOrd="0" presId="urn:microsoft.com/office/officeart/2018/2/layout/IconLabelList"/>
    <dgm:cxn modelId="{80A46977-C182-42A8-97BF-1EC1628D7D50}" type="presOf" srcId="{D84D791F-186A-4606-B43D-D4AC8A4B65E3}" destId="{3C08D9F3-034D-445B-A6B0-2EEA0E82BC3D}" srcOrd="0" destOrd="0" presId="urn:microsoft.com/office/officeart/2018/2/layout/IconLabelList"/>
    <dgm:cxn modelId="{32D8BF8B-26EB-47DF-BA21-41F14A3C5426}" srcId="{D84D791F-186A-4606-B43D-D4AC8A4B65E3}" destId="{1F4DC29E-8748-4615-B13A-13072CC1C759}" srcOrd="1" destOrd="0" parTransId="{F44A19AB-06BB-46DA-9AD1-0C39B874C972}" sibTransId="{5305F995-40EE-43A1-816E-BDC374CDFF05}"/>
    <dgm:cxn modelId="{E912758D-037D-4C19-9911-A982F534F7D3}" type="presOf" srcId="{92AD84B6-6D26-4A9D-9F2B-93B00CAEB0BC}" destId="{47D486D3-2D2A-4963-B4BB-62A075DC950D}" srcOrd="0" destOrd="0" presId="urn:microsoft.com/office/officeart/2018/2/layout/IconLabelList"/>
    <dgm:cxn modelId="{B3058A8D-6A03-42D7-AAC8-1CE0962DC4BA}" srcId="{D84D791F-186A-4606-B43D-D4AC8A4B65E3}" destId="{92AD84B6-6D26-4A9D-9F2B-93B00CAEB0BC}" srcOrd="0" destOrd="0" parTransId="{94B9C264-90E8-4AC1-A671-EDAB6E7D1BE6}" sibTransId="{431B1964-92B1-4B74-B420-D66F112B8555}"/>
    <dgm:cxn modelId="{A37FC8D4-9412-47EC-AF94-FC28675338B6}" type="presOf" srcId="{AE6DE9F0-C2EE-423A-84E1-F4A495377F69}" destId="{D69B2A37-AE02-4BF1-A8A0-2027359D8C20}" srcOrd="0" destOrd="0" presId="urn:microsoft.com/office/officeart/2018/2/layout/IconLabelList"/>
    <dgm:cxn modelId="{660B2FE1-E1C2-42C9-BD62-8E75CCCA28D0}" type="presParOf" srcId="{3C08D9F3-034D-445B-A6B0-2EEA0E82BC3D}" destId="{4F976A4B-CC18-485B-A083-1A74F899390F}" srcOrd="0" destOrd="0" presId="urn:microsoft.com/office/officeart/2018/2/layout/IconLabelList"/>
    <dgm:cxn modelId="{80CB2493-C4B3-481A-9F10-9A83713008E0}" type="presParOf" srcId="{4F976A4B-CC18-485B-A083-1A74F899390F}" destId="{A0C032C6-EBD6-4F17-8972-319FD8B85B07}" srcOrd="0" destOrd="0" presId="urn:microsoft.com/office/officeart/2018/2/layout/IconLabelList"/>
    <dgm:cxn modelId="{9E323AC8-06BA-43DC-8D35-0832BB42F797}" type="presParOf" srcId="{4F976A4B-CC18-485B-A083-1A74F899390F}" destId="{EFF409DA-4F72-472D-8ED2-BD3350A035F5}" srcOrd="1" destOrd="0" presId="urn:microsoft.com/office/officeart/2018/2/layout/IconLabelList"/>
    <dgm:cxn modelId="{9C525631-4D52-49EC-AB24-F9F6B9B5C99F}" type="presParOf" srcId="{4F976A4B-CC18-485B-A083-1A74F899390F}" destId="{47D486D3-2D2A-4963-B4BB-62A075DC950D}" srcOrd="2" destOrd="0" presId="urn:microsoft.com/office/officeart/2018/2/layout/IconLabelList"/>
    <dgm:cxn modelId="{BCC17909-0144-4355-BB69-C32723BDA6D6}" type="presParOf" srcId="{3C08D9F3-034D-445B-A6B0-2EEA0E82BC3D}" destId="{AE1146AD-0B90-4C6F-A395-5E491F207E14}" srcOrd="1" destOrd="0" presId="urn:microsoft.com/office/officeart/2018/2/layout/IconLabelList"/>
    <dgm:cxn modelId="{E331E33B-A367-409F-A57F-77AA2BA342DB}" type="presParOf" srcId="{3C08D9F3-034D-445B-A6B0-2EEA0E82BC3D}" destId="{F0A50DB9-7264-46DE-8E57-E333140B243D}" srcOrd="2" destOrd="0" presId="urn:microsoft.com/office/officeart/2018/2/layout/IconLabelList"/>
    <dgm:cxn modelId="{70189F22-97A4-4EF5-935E-B4A3E14698E2}" type="presParOf" srcId="{F0A50DB9-7264-46DE-8E57-E333140B243D}" destId="{31FE58A0-767E-4F64-8DFE-DA42F7CF4C44}" srcOrd="0" destOrd="0" presId="urn:microsoft.com/office/officeart/2018/2/layout/IconLabelList"/>
    <dgm:cxn modelId="{72B5EA9C-F194-41F6-97E6-13BBAE1C95B1}" type="presParOf" srcId="{F0A50DB9-7264-46DE-8E57-E333140B243D}" destId="{BDE633F6-E232-4CCB-B0DE-53B55C30FCDA}" srcOrd="1" destOrd="0" presId="urn:microsoft.com/office/officeart/2018/2/layout/IconLabelList"/>
    <dgm:cxn modelId="{5F689549-C2F5-41E8-B3A1-168E6A7CB308}" type="presParOf" srcId="{F0A50DB9-7264-46DE-8E57-E333140B243D}" destId="{EB3E6296-55DE-4339-AB72-07CCA7092A1C}" srcOrd="2" destOrd="0" presId="urn:microsoft.com/office/officeart/2018/2/layout/IconLabelList"/>
    <dgm:cxn modelId="{670F5DF2-2BE2-4A33-B723-9C8E780D34C7}" type="presParOf" srcId="{3C08D9F3-034D-445B-A6B0-2EEA0E82BC3D}" destId="{7DBDD350-CB74-4C0B-85FA-3DED4A1C9C45}" srcOrd="3" destOrd="0" presId="urn:microsoft.com/office/officeart/2018/2/layout/IconLabelList"/>
    <dgm:cxn modelId="{48977175-3CE4-4B73-B7CF-E97E6B057DF5}" type="presParOf" srcId="{3C08D9F3-034D-445B-A6B0-2EEA0E82BC3D}" destId="{899A4373-7DF0-45C7-A9C4-433EED73FB69}" srcOrd="4" destOrd="0" presId="urn:microsoft.com/office/officeart/2018/2/layout/IconLabelList"/>
    <dgm:cxn modelId="{30A55578-A12C-4CC5-AD6D-C57A82F10F47}" type="presParOf" srcId="{899A4373-7DF0-45C7-A9C4-433EED73FB69}" destId="{E6344930-7C02-4752-B0D9-971F896171BE}" srcOrd="0" destOrd="0" presId="urn:microsoft.com/office/officeart/2018/2/layout/IconLabelList"/>
    <dgm:cxn modelId="{8A1EFD6D-B020-4520-8025-FB9C05ABF783}" type="presParOf" srcId="{899A4373-7DF0-45C7-A9C4-433EED73FB69}" destId="{0BB56E1B-4831-4E31-A63A-1CAB62747F81}" srcOrd="1" destOrd="0" presId="urn:microsoft.com/office/officeart/2018/2/layout/IconLabelList"/>
    <dgm:cxn modelId="{5DD4C7F8-BBE7-4DED-B9C6-2E3F264AEE8E}" type="presParOf" srcId="{899A4373-7DF0-45C7-A9C4-433EED73FB69}" destId="{D69B2A37-AE02-4BF1-A8A0-2027359D8C2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842720-3995-40A7-95E3-418CFD8F9496}">
      <dgm:prSet/>
      <dgm:spPr/>
      <dgm:t>
        <a:bodyPr/>
        <a:lstStyle/>
        <a:p>
          <a:pPr>
            <a:lnSpc>
              <a:spcPct val="100000"/>
            </a:lnSpc>
            <a:defRPr cap="all"/>
          </a:pPr>
          <a:r>
            <a:rPr lang="en-US" altLang="zh-TW" dirty="0"/>
            <a:t>Noise eliminating &amp; Data splitting</a:t>
          </a:r>
          <a:endParaRPr lang="en-US" dirty="0"/>
        </a:p>
      </dgm:t>
    </dgm:pt>
    <dgm:pt modelId="{EB4AEA9F-8C87-4E24-9DFB-AD6A6680114F}" type="parTrans" cxnId="{CC0B74B2-730A-49E0-A0FC-91999DCA15E0}">
      <dgm:prSet/>
      <dgm:spPr/>
      <dgm:t>
        <a:bodyPr/>
        <a:lstStyle/>
        <a:p>
          <a:endParaRPr lang="en-US"/>
        </a:p>
      </dgm:t>
    </dgm:pt>
    <dgm:pt modelId="{3DFFB14B-F6A7-4182-B390-EA6566245C49}" type="sibTrans" cxnId="{CC0B74B2-730A-49E0-A0FC-91999DCA15E0}">
      <dgm:prSet/>
      <dgm:spPr/>
      <dgm:t>
        <a:bodyPr/>
        <a:lstStyle/>
        <a:p>
          <a:endParaRPr lang="en-US"/>
        </a:p>
      </dgm:t>
    </dgm:pt>
    <dgm:pt modelId="{24B22928-FABC-4091-92CF-B871536D0700}">
      <dgm:prSet/>
      <dgm:spPr/>
      <dgm:t>
        <a:bodyPr/>
        <a:lstStyle/>
        <a:p>
          <a:pPr>
            <a:lnSpc>
              <a:spcPct val="100000"/>
            </a:lnSpc>
            <a:defRPr cap="all"/>
          </a:pPr>
          <a:r>
            <a:rPr lang="en-US" altLang="zh-TW" dirty="0"/>
            <a:t>Problem</a:t>
          </a:r>
          <a:br>
            <a:rPr lang="en-US" altLang="zh-TW" dirty="0"/>
          </a:br>
          <a:r>
            <a:rPr lang="en-US" altLang="zh-TW" dirty="0"/>
            <a:t>Domain</a:t>
          </a:r>
          <a:endParaRPr lang="en-US" dirty="0"/>
        </a:p>
      </dgm:t>
    </dgm:pt>
    <dgm:pt modelId="{DB88B8D2-4140-49CC-B984-F68188F38CF0}" type="sibTrans" cxnId="{596A1A71-413E-4A29-8DB5-647445EB77A3}">
      <dgm:prSet/>
      <dgm:spPr/>
      <dgm:t>
        <a:bodyPr/>
        <a:lstStyle/>
        <a:p>
          <a:endParaRPr lang="en-US"/>
        </a:p>
      </dgm:t>
    </dgm:pt>
    <dgm:pt modelId="{96917530-B7D6-4250-AA50-93825155446A}" type="parTrans" cxnId="{596A1A71-413E-4A29-8DB5-647445EB77A3}">
      <dgm:prSet/>
      <dgm:spPr/>
      <dgm:t>
        <a:bodyPr/>
        <a:lstStyle/>
        <a:p>
          <a:endParaRPr lang="en-US"/>
        </a:p>
      </dgm:t>
    </dgm:pt>
    <dgm:pt modelId="{2D2A7146-4E4E-4A8E-9B8F-C0936DF13D67}">
      <dgm:prSet/>
      <dgm:spPr/>
      <dgm:t>
        <a:bodyPr/>
        <a:lstStyle/>
        <a:p>
          <a:pPr>
            <a:lnSpc>
              <a:spcPct val="100000"/>
            </a:lnSpc>
            <a:defRPr cap="all"/>
          </a:pPr>
          <a:r>
            <a:rPr lang="en-US" altLang="zh-TW" dirty="0"/>
            <a:t>Data Overview </a:t>
          </a:r>
          <a:endParaRPr lang="en-US" dirty="0"/>
        </a:p>
      </dgm:t>
    </dgm:pt>
    <dgm:pt modelId="{D7107386-893E-401D-A4E2-3E3D8C9D82BB}" type="parTrans" cxnId="{900E5D00-CAAC-49A4-8644-7FEBA80F8967}">
      <dgm:prSet/>
      <dgm:spPr/>
      <dgm:t>
        <a:bodyPr/>
        <a:lstStyle/>
        <a:p>
          <a:endParaRPr lang="zh-TW" altLang="en-US"/>
        </a:p>
      </dgm:t>
    </dgm:pt>
    <dgm:pt modelId="{93E45107-2CEF-410D-96CC-B47294DD2BF8}" type="sibTrans" cxnId="{900E5D00-CAAC-49A4-8644-7FEBA80F8967}">
      <dgm:prSet/>
      <dgm:spPr/>
      <dgm:t>
        <a:bodyPr/>
        <a:lstStyle/>
        <a:p>
          <a:endParaRPr lang="zh-TW" altLang="en-US"/>
        </a:p>
      </dgm:t>
    </dgm:pt>
    <dgm:pt modelId="{8DCAC587-716F-4E1A-A921-5C130BA805C5}">
      <dgm:prSet/>
      <dgm:spPr/>
      <dgm:t>
        <a:bodyPr/>
        <a:lstStyle/>
        <a:p>
          <a:pPr>
            <a:lnSpc>
              <a:spcPct val="100000"/>
            </a:lnSpc>
            <a:defRPr cap="all"/>
          </a:pPr>
          <a:r>
            <a:rPr lang="en-US" altLang="zh-TW" dirty="0"/>
            <a:t>Data representation</a:t>
          </a:r>
          <a:endParaRPr lang="en-US" dirty="0"/>
        </a:p>
      </dgm:t>
    </dgm:pt>
    <dgm:pt modelId="{8AAA048B-77EA-4AC0-B734-80F8399BCC57}" type="parTrans" cxnId="{91642C33-6561-4807-A844-D18F67B9907E}">
      <dgm:prSet/>
      <dgm:spPr/>
      <dgm:t>
        <a:bodyPr/>
        <a:lstStyle/>
        <a:p>
          <a:endParaRPr lang="zh-TW" altLang="en-US"/>
        </a:p>
      </dgm:t>
    </dgm:pt>
    <dgm:pt modelId="{5A3B6774-57B2-4977-9F64-47AD47189FC6}" type="sibTrans" cxnId="{91642C33-6561-4807-A844-D18F67B9907E}">
      <dgm:prSet/>
      <dgm:spPr/>
      <dgm:t>
        <a:bodyPr/>
        <a:lstStyle/>
        <a:p>
          <a:endParaRPr lang="zh-TW" altLang="en-US"/>
        </a:p>
      </dgm:t>
    </dgm:pt>
    <dgm:pt modelId="{72A57CC0-9116-4FFF-BE99-27810D40DA89}">
      <dgm:prSet/>
      <dgm:spPr/>
      <dgm:t>
        <a:bodyPr/>
        <a:lstStyle/>
        <a:p>
          <a:pPr>
            <a:lnSpc>
              <a:spcPct val="100000"/>
            </a:lnSpc>
            <a:defRPr cap="all"/>
          </a:pPr>
          <a:r>
            <a:rPr lang="en-US" altLang="zh-TW" dirty="0"/>
            <a:t>Interpretation</a:t>
          </a:r>
          <a:endParaRPr lang="en-US" dirty="0"/>
        </a:p>
      </dgm:t>
    </dgm:pt>
    <dgm:pt modelId="{CC08CE89-761C-4E55-8F1B-928470D7F1D8}" type="parTrans" cxnId="{31901B68-B06E-4866-9CBC-0A19040468B6}">
      <dgm:prSet/>
      <dgm:spPr/>
      <dgm:t>
        <a:bodyPr/>
        <a:lstStyle/>
        <a:p>
          <a:endParaRPr lang="zh-TW" altLang="en-US"/>
        </a:p>
      </dgm:t>
    </dgm:pt>
    <dgm:pt modelId="{9EE4D3CD-3F4F-4E09-B372-B7972CFA7174}" type="sibTrans" cxnId="{31901B68-B06E-4866-9CBC-0A19040468B6}">
      <dgm:prSet/>
      <dgm:spPr/>
      <dgm:t>
        <a:bodyPr/>
        <a:lstStyle/>
        <a:p>
          <a:endParaRPr lang="zh-TW" altLang="en-US"/>
        </a:p>
      </dgm:t>
    </dgm:pt>
    <dgm:pt modelId="{754BAD5B-FD94-4D1E-B297-165A37FE9ED7}">
      <dgm:prSet/>
      <dgm:spPr/>
      <dgm:t>
        <a:bodyPr/>
        <a:lstStyle/>
        <a:p>
          <a:pPr>
            <a:lnSpc>
              <a:spcPct val="100000"/>
            </a:lnSpc>
            <a:defRPr cap="all"/>
          </a:pPr>
          <a:r>
            <a:rPr lang="en-US" altLang="zh-TW" dirty="0"/>
            <a:t>Modeling</a:t>
          </a:r>
          <a:endParaRPr lang="en-US"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dgm:spPr/>
      <dgm:t>
        <a:bodyPr/>
        <a:lstStyle/>
        <a:p>
          <a:pPr>
            <a:lnSpc>
              <a:spcPct val="100000"/>
            </a:lnSpc>
            <a:defRPr cap="all"/>
          </a:pPr>
          <a:r>
            <a:rPr lang="en-US" altLang="zh-TW" dirty="0"/>
            <a:t>Conclusion</a:t>
          </a:r>
          <a:endParaRPr lang="en-US"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37AA84EE-CAD7-4426-9FFB-4BBC6948DDB8}">
      <dgm:prSet/>
      <dgm:spPr/>
      <dgm:t>
        <a:bodyPr/>
        <a:lstStyle/>
        <a:p>
          <a:pPr>
            <a:lnSpc>
              <a:spcPct val="100000"/>
            </a:lnSpc>
            <a:defRPr cap="all"/>
          </a:pPr>
          <a:r>
            <a:rPr lang="en-US" dirty="0"/>
            <a:t>Conclusion</a:t>
          </a:r>
        </a:p>
      </dgm:t>
    </dgm:pt>
    <dgm:pt modelId="{D39F5107-B40D-493F-A2FF-AFC1CAEC0C31}" type="parTrans" cxnId="{D913D54D-951F-403B-9B2C-320320D65BC1}">
      <dgm:prSet/>
      <dgm:spPr/>
      <dgm:t>
        <a:bodyPr/>
        <a:lstStyle/>
        <a:p>
          <a:endParaRPr lang="zh-TW" altLang="en-US"/>
        </a:p>
      </dgm:t>
    </dgm:pt>
    <dgm:pt modelId="{3BA96FDE-FDBD-46F9-AA07-2EF6DD35FF2D}" type="sibTrans" cxnId="{D913D54D-951F-403B-9B2C-320320D65BC1}">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8E7217A1-3396-4F3F-8E1A-7E62D22E6451}" type="pres">
      <dgm:prSet presAssocID="{37AA84EE-CAD7-4426-9FFB-4BBC6948DDB8}" presName="compNode" presStyleCnt="0"/>
      <dgm:spPr/>
    </dgm:pt>
    <dgm:pt modelId="{440D5277-404F-41B3-AA37-2B325CE47833}" type="pres">
      <dgm:prSet presAssocID="{37AA84EE-CAD7-4426-9FFB-4BBC6948DDB8}" presName="iconBgRect" presStyleLbl="bgShp" presStyleIdx="0" presStyleCnt="8" custLinFactNeighborX="-3029" custLinFactNeighborY="-6020"/>
      <dgm:spPr>
        <a:prstGeom prst="round2DiagRect">
          <a:avLst>
            <a:gd name="adj1" fmla="val 29727"/>
            <a:gd name="adj2" fmla="val 0"/>
          </a:avLst>
        </a:prstGeom>
        <a:solidFill>
          <a:schemeClr val="dk2">
            <a:hueOff val="0"/>
            <a:satOff val="0"/>
            <a:lumOff val="0"/>
            <a:alpha val="40000"/>
          </a:schemeClr>
        </a:solidFill>
      </dgm:spPr>
    </dgm:pt>
    <dgm:pt modelId="{3711853F-5EA1-4B8E-88B6-37D77C0363F4}" type="pres">
      <dgm:prSet presAssocID="{37AA84EE-CAD7-4426-9FFB-4BBC6948DDB8}" presName="iconRect" presStyleLbl="node1" presStyleIdx="0" presStyleCnt="8" custLinFactNeighborX="-5279" custLinFactNeighborY="-10492"/>
      <dgm:spPr>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dgm:spPr>
    </dgm:pt>
    <dgm:pt modelId="{1A1169C6-1C99-4418-902B-AC8B3F73D947}" type="pres">
      <dgm:prSet presAssocID="{37AA84EE-CAD7-4426-9FFB-4BBC6948DDB8}" presName="spaceRect" presStyleCnt="0"/>
      <dgm:spPr/>
    </dgm:pt>
    <dgm:pt modelId="{B42613F2-E548-4FBA-A586-87D67035AFEE}" type="pres">
      <dgm:prSet presAssocID="{37AA84EE-CAD7-4426-9FFB-4BBC6948DDB8}" presName="textRect" presStyleLbl="revTx" presStyleIdx="0" presStyleCnt="8">
        <dgm:presLayoutVars>
          <dgm:chMax val="1"/>
          <dgm:chPref val="1"/>
        </dgm:presLayoutVars>
      </dgm:prSet>
      <dgm:spPr/>
    </dgm:pt>
    <dgm:pt modelId="{029948F2-D659-4D55-86BC-B133DBE2EA30}" type="pres">
      <dgm:prSet presAssocID="{3BA96FDE-FDBD-46F9-AA07-2EF6DD35FF2D}" presName="sibTrans" presStyleCnt="0"/>
      <dgm:spPr/>
    </dgm:pt>
    <dgm:pt modelId="{7D47DE32-E2A5-47B8-8D1A-4350193132E2}" type="pres">
      <dgm:prSet presAssocID="{24B22928-FABC-4091-92CF-B871536D0700}" presName="compNode" presStyleCnt="0"/>
      <dgm:spPr/>
    </dgm:pt>
    <dgm:pt modelId="{A41564DB-FCAD-47F3-AF91-F89DA39FDCF9}" type="pres">
      <dgm:prSet presAssocID="{24B22928-FABC-4091-92CF-B871536D0700}" presName="iconBgRect" presStyleLbl="bgShp" presStyleIdx="1" presStyleCnt="8"/>
      <dgm:spPr>
        <a:prstGeom prst="round2DiagRect">
          <a:avLst>
            <a:gd name="adj1" fmla="val 29727"/>
            <a:gd name="adj2" fmla="val 0"/>
          </a:avLst>
        </a:prstGeom>
        <a:solidFill>
          <a:schemeClr val="dk2">
            <a:hueOff val="0"/>
            <a:satOff val="0"/>
            <a:lumOff val="0"/>
            <a:alpha val="40000"/>
          </a:schemeClr>
        </a:solidFill>
      </dgm:spPr>
    </dgm:pt>
    <dgm:pt modelId="{1339A884-AADC-43BA-B31B-580F33F0239D}" type="pres">
      <dgm:prSet presAssocID="{24B22928-FABC-4091-92CF-B871536D0700}" presName="iconRect" presStyleLbl="node1" presStyleIdx="1" presStyleCnt="8"/>
      <dgm:spPr>
        <a:blipFill dpi="0" rotWithShape="1">
          <a:blip xmlns:r="http://schemas.openxmlformats.org/officeDocument/2006/relationships" r:embed="rId2">
            <a:alphaModFix amt="40000"/>
          </a:blip>
          <a:srcRect/>
          <a:stretch>
            <a:fillRect/>
          </a:stretch>
        </a:blipFill>
        <a:ln>
          <a:noFill/>
        </a:ln>
      </dgm:spPr>
    </dgm:pt>
    <dgm:pt modelId="{76343FE6-7922-4F2B-A9DB-A9A4565FB59C}" type="pres">
      <dgm:prSet presAssocID="{24B22928-FABC-4091-92CF-B871536D0700}" presName="spaceRect" presStyleCnt="0"/>
      <dgm:spPr/>
    </dgm:pt>
    <dgm:pt modelId="{F83D2607-59EE-4533-9180-BC190A821F19}" type="pres">
      <dgm:prSet presAssocID="{24B22928-FABC-4091-92CF-B871536D0700}" presName="textRect" presStyleLbl="revTx" presStyleIdx="1" presStyleCnt="8">
        <dgm:presLayoutVars>
          <dgm:chMax val="1"/>
          <dgm:chPref val="1"/>
        </dgm:presLayoutVars>
      </dgm:prSet>
      <dgm:spPr/>
    </dgm:pt>
    <dgm:pt modelId="{9B204DAC-A40D-465C-B57A-9F7574BB33B8}" type="pres">
      <dgm:prSet presAssocID="{DB88B8D2-4140-49CC-B984-F68188F38CF0}" presName="sibTrans" presStyleCnt="0"/>
      <dgm:spPr/>
    </dgm:pt>
    <dgm:pt modelId="{D6292CCC-ED15-4543-8723-897E67532FE9}" type="pres">
      <dgm:prSet presAssocID="{2D2A7146-4E4E-4A8E-9B8F-C0936DF13D67}" presName="compNode" presStyleCnt="0"/>
      <dgm:spPr/>
    </dgm:pt>
    <dgm:pt modelId="{1A0C5739-4105-40F1-9018-EFFE2F49AE84}" type="pres">
      <dgm:prSet presAssocID="{2D2A7146-4E4E-4A8E-9B8F-C0936DF13D67}" presName="iconBgRect" presStyleLbl="bgShp" presStyleIdx="2" presStyleCnt="8" custLinFactNeighborX="3610"/>
      <dgm:spPr>
        <a:prstGeom prst="round2DiagRect">
          <a:avLst>
            <a:gd name="adj1" fmla="val 29727"/>
            <a:gd name="adj2" fmla="val 0"/>
          </a:avLst>
        </a:prstGeom>
        <a:solidFill>
          <a:schemeClr val="dk2">
            <a:hueOff val="0"/>
            <a:satOff val="0"/>
            <a:lumOff val="0"/>
          </a:schemeClr>
        </a:solidFill>
      </dgm:spPr>
    </dgm:pt>
    <dgm:pt modelId="{142EB4B7-0EB2-4EEF-AA47-1D245BA623DD}" type="pres">
      <dgm:prSet presAssocID="{2D2A7146-4E4E-4A8E-9B8F-C0936DF13D67}" presName="iconRect" presStyleLbl="node1" presStyleIdx="2" presStyleCnt="8"/>
      <dgm:spPr>
        <a:blipFill dpi="0" rotWithShape="1">
          <a:blip xmlns:r="http://schemas.openxmlformats.org/officeDocument/2006/relationships" r:embed="rId3"/>
          <a:srcRect/>
          <a:stretch>
            <a:fillRect/>
          </a:stretch>
        </a:blipFill>
      </dgm:spPr>
    </dgm:pt>
    <dgm:pt modelId="{11311266-1255-4A66-BF73-8CF1535262BE}" type="pres">
      <dgm:prSet presAssocID="{2D2A7146-4E4E-4A8E-9B8F-C0936DF13D67}" presName="spaceRect" presStyleCnt="0"/>
      <dgm:spPr/>
    </dgm:pt>
    <dgm:pt modelId="{5D4B6CEE-F7BB-4DD3-B21C-676683E17970}" type="pres">
      <dgm:prSet presAssocID="{2D2A7146-4E4E-4A8E-9B8F-C0936DF13D67}" presName="textRect" presStyleLbl="revTx" presStyleIdx="2" presStyleCnt="8">
        <dgm:presLayoutVars>
          <dgm:chMax val="1"/>
          <dgm:chPref val="1"/>
        </dgm:presLayoutVars>
      </dgm:prSet>
      <dgm:spPr/>
    </dgm:pt>
    <dgm:pt modelId="{B88820E4-BD69-41AC-8878-92B663743BE9}" type="pres">
      <dgm:prSet presAssocID="{93E45107-2CEF-410D-96CC-B47294DD2BF8}" presName="sibTrans" presStyleCnt="0"/>
      <dgm:spPr/>
    </dgm:pt>
    <dgm:pt modelId="{F8020974-3628-45E3-9AB6-B4F848573553}" type="pres">
      <dgm:prSet presAssocID="{74842720-3995-40A7-95E3-418CFD8F9496}" presName="compNode" presStyleCnt="0"/>
      <dgm:spPr/>
    </dgm:pt>
    <dgm:pt modelId="{2C6F1FF0-B607-47A6-A170-4B33BFECB0ED}" type="pres">
      <dgm:prSet presAssocID="{74842720-3995-40A7-95E3-418CFD8F9496}" presName="iconBgRect" presStyleLbl="bgShp" presStyleIdx="3" presStyleCnt="8"/>
      <dgm:spPr>
        <a:prstGeom prst="round2DiagRect">
          <a:avLst>
            <a:gd name="adj1" fmla="val 29727"/>
            <a:gd name="adj2" fmla="val 0"/>
          </a:avLst>
        </a:prstGeom>
        <a:solidFill>
          <a:schemeClr val="dk2">
            <a:hueOff val="0"/>
            <a:satOff val="0"/>
            <a:lumOff val="0"/>
            <a:alpha val="40000"/>
          </a:schemeClr>
        </a:solidFill>
      </dgm:spPr>
    </dgm:pt>
    <dgm:pt modelId="{BE1731A1-665B-4548-A762-979B956D8119}" type="pres">
      <dgm:prSet presAssocID="{74842720-3995-40A7-95E3-418CFD8F9496}" presName="iconRect" presStyleLbl="node1" presStyleIdx="3" presStyleCnt="8"/>
      <dgm:spPr>
        <a:blipFill dpi="0" rotWithShape="1">
          <a:blip xmlns:r="http://schemas.openxmlformats.org/officeDocument/2006/relationships" r:embed="rId4">
            <a:alphaModFix amt="40000"/>
            <a:extLst>
              <a:ext uri="{28A0092B-C50C-407E-A947-70E740481C1C}">
                <a14:useLocalDpi xmlns:a14="http://schemas.microsoft.com/office/drawing/2010/main" val="0"/>
              </a:ext>
            </a:extLst>
          </a:blip>
          <a:srcRect/>
          <a:stretch>
            <a:fillRect/>
          </a:stretch>
        </a:blipFill>
        <a:ln>
          <a:noFill/>
        </a:ln>
      </dgm:spPr>
    </dgm:pt>
    <dgm:pt modelId="{CC541093-23FF-4445-BCFC-F119A265BE77}" type="pres">
      <dgm:prSet presAssocID="{74842720-3995-40A7-95E3-418CFD8F9496}" presName="spaceRect" presStyleCnt="0"/>
      <dgm:spPr/>
    </dgm:pt>
    <dgm:pt modelId="{18D0F93B-55C3-4391-93C4-F4FD61495932}" type="pres">
      <dgm:prSet presAssocID="{74842720-3995-40A7-95E3-418CFD8F9496}" presName="textRect" presStyleLbl="revTx" presStyleIdx="3" presStyleCnt="8">
        <dgm:presLayoutVars>
          <dgm:chMax val="1"/>
          <dgm:chPref val="1"/>
        </dgm:presLayoutVars>
      </dgm:prSet>
      <dgm:spPr/>
    </dgm:pt>
    <dgm:pt modelId="{41E6A2C1-AE32-4E75-BBA1-63FC65FF22F5}" type="pres">
      <dgm:prSet presAssocID="{3DFFB14B-F6A7-4182-B390-EA6566245C49}" presName="sibTrans" presStyleCnt="0"/>
      <dgm:spPr/>
    </dgm:pt>
    <dgm:pt modelId="{DA05C305-9FDE-48B6-8FE7-08FD041EF60D}" type="pres">
      <dgm:prSet presAssocID="{8DCAC587-716F-4E1A-A921-5C130BA805C5}" presName="compNode" presStyleCnt="0"/>
      <dgm:spPr/>
    </dgm:pt>
    <dgm:pt modelId="{08EBC782-313D-45D8-9F10-5BFE27978606}" type="pres">
      <dgm:prSet presAssocID="{8DCAC587-716F-4E1A-A921-5C130BA805C5}" presName="iconBgRect" presStyleLbl="bgShp" presStyleIdx="4" presStyleCnt="8"/>
      <dgm:spPr>
        <a:prstGeom prst="round2DiagRect">
          <a:avLst>
            <a:gd name="adj1" fmla="val 29727"/>
            <a:gd name="adj2" fmla="val 0"/>
          </a:avLst>
        </a:prstGeom>
        <a:solidFill>
          <a:schemeClr val="dk2">
            <a:hueOff val="0"/>
            <a:satOff val="0"/>
            <a:lumOff val="0"/>
            <a:alpha val="40000"/>
          </a:schemeClr>
        </a:solidFill>
      </dgm:spPr>
    </dgm:pt>
    <dgm:pt modelId="{3FDA2533-552B-4603-8DD0-3C3AB4C04D84}" type="pres">
      <dgm:prSet presAssocID="{8DCAC587-716F-4E1A-A921-5C130BA805C5}" presName="iconRect" presStyleLbl="node1" presStyleIdx="4" presStyleCnt="8"/>
      <dgm:spPr>
        <a:blipFill dpi="0" rotWithShape="1">
          <a:blip xmlns:r="http://schemas.openxmlformats.org/officeDocument/2006/relationships" r:embed="rId5">
            <a:alphaModFix amt="40000"/>
          </a:blip>
          <a:srcRect/>
          <a:stretch>
            <a:fillRect/>
          </a:stretch>
        </a:blipFill>
      </dgm:spPr>
    </dgm:pt>
    <dgm:pt modelId="{05A4A542-2A9A-4791-ABC2-19C19C274E9D}" type="pres">
      <dgm:prSet presAssocID="{8DCAC587-716F-4E1A-A921-5C130BA805C5}" presName="spaceRect" presStyleCnt="0"/>
      <dgm:spPr/>
    </dgm:pt>
    <dgm:pt modelId="{7D9D7292-30BA-4F28-8609-E314BAE8E310}" type="pres">
      <dgm:prSet presAssocID="{8DCAC587-716F-4E1A-A921-5C130BA805C5}" presName="textRect" presStyleLbl="revTx" presStyleIdx="4" presStyleCnt="8">
        <dgm:presLayoutVars>
          <dgm:chMax val="1"/>
          <dgm:chPref val="1"/>
        </dgm:presLayoutVars>
      </dgm:prSet>
      <dgm:spPr/>
    </dgm:pt>
    <dgm:pt modelId="{98D3C879-5C59-4467-83F0-721FC8FA980D}" type="pres">
      <dgm:prSet presAssocID="{5A3B6774-57B2-4977-9F64-47AD47189FC6}" presName="sibTrans" presStyleCnt="0"/>
      <dgm:spPr/>
    </dgm:pt>
    <dgm:pt modelId="{BE340CF0-D0E3-4A36-B9BC-577270C71404}" type="pres">
      <dgm:prSet presAssocID="{72A57CC0-9116-4FFF-BE99-27810D40DA89}" presName="compNode" presStyleCnt="0"/>
      <dgm:spPr/>
    </dgm:pt>
    <dgm:pt modelId="{E346C8DC-8770-4AD8-986A-7073E8D8112A}" type="pres">
      <dgm:prSet presAssocID="{72A57CC0-9116-4FFF-BE99-27810D40DA89}" presName="iconBgRect" presStyleLbl="bgShp" presStyleIdx="5" presStyleCnt="8"/>
      <dgm:spPr>
        <a:prstGeom prst="round2DiagRect">
          <a:avLst>
            <a:gd name="adj1" fmla="val 29727"/>
            <a:gd name="adj2" fmla="val 0"/>
          </a:avLst>
        </a:prstGeom>
        <a:solidFill>
          <a:schemeClr val="dk2">
            <a:hueOff val="0"/>
            <a:satOff val="0"/>
            <a:lumOff val="0"/>
            <a:alpha val="40000"/>
          </a:schemeClr>
        </a:solidFill>
      </dgm:spPr>
    </dgm:pt>
    <dgm:pt modelId="{5379C651-E632-4A43-ABA5-16F8D4CBAF94}" type="pres">
      <dgm:prSet presAssocID="{72A57CC0-9116-4FFF-BE99-27810D40DA89}" presName="iconRect" presStyleLbl="node1" presStyleIdx="5" presStyleCnt="8"/>
      <dgm:spPr>
        <a:blipFill dpi="0" rotWithShape="1">
          <a:blip xmlns:r="http://schemas.openxmlformats.org/officeDocument/2006/relationships" r:embed="rId6">
            <a:alphaModFix amt="40000"/>
          </a:blip>
          <a:srcRect/>
          <a:stretch>
            <a:fillRect/>
          </a:stretch>
        </a:blipFill>
      </dgm:spPr>
    </dgm:pt>
    <dgm:pt modelId="{FB771C0A-088B-4688-B8B1-DED9098ECE75}" type="pres">
      <dgm:prSet presAssocID="{72A57CC0-9116-4FFF-BE99-27810D40DA89}" presName="spaceRect" presStyleCnt="0"/>
      <dgm:spPr/>
    </dgm:pt>
    <dgm:pt modelId="{A017FA51-0926-4780-BE37-A0826E1370A7}" type="pres">
      <dgm:prSet presAssocID="{72A57CC0-9116-4FFF-BE99-27810D40DA89}" presName="textRect" presStyleLbl="revTx" presStyleIdx="5" presStyleCnt="8">
        <dgm:presLayoutVars>
          <dgm:chMax val="1"/>
          <dgm:chPref val="1"/>
        </dgm:presLayoutVars>
      </dgm:prSet>
      <dgm:spPr/>
    </dgm:pt>
    <dgm:pt modelId="{B81D4754-75B5-47AF-8552-0E41BB342A9B}" type="pres">
      <dgm:prSet presAssocID="{9EE4D3CD-3F4F-4E09-B372-B7972CFA7174}" presName="sibTrans" presStyleCnt="0"/>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6" presStyleCnt="8"/>
      <dgm:spPr>
        <a:prstGeom prst="round2DiagRect">
          <a:avLst>
            <a:gd name="adj1" fmla="val 29727"/>
            <a:gd name="adj2" fmla="val 0"/>
          </a:avLst>
        </a:prstGeom>
        <a:solidFill>
          <a:schemeClr val="dk2">
            <a:hueOff val="0"/>
            <a:satOff val="0"/>
            <a:lumOff val="0"/>
            <a:alpha val="40000"/>
          </a:schemeClr>
        </a:solidFill>
      </dgm:spPr>
    </dgm:pt>
    <dgm:pt modelId="{44FEC5D7-5D6D-459B-B22E-D09F59BB97D2}" type="pres">
      <dgm:prSet presAssocID="{754BAD5B-FD94-4D1E-B297-165A37FE9ED7}" presName="iconRect" presStyleLbl="node1" presStyleIdx="6" presStyleCnt="8"/>
      <dgm:spPr>
        <a:blipFill dpi="0" rotWithShape="1">
          <a:blip xmlns:r="http://schemas.openxmlformats.org/officeDocument/2006/relationships" r:embed="rId7">
            <a:alphaModFix amt="40000"/>
          </a:blip>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6" presStyleCnt="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7" presStyleCnt="8"/>
      <dgm:spPr>
        <a:prstGeom prst="round2DiagRect">
          <a:avLst>
            <a:gd name="adj1" fmla="val 29727"/>
            <a:gd name="adj2" fmla="val 0"/>
          </a:avLst>
        </a:prstGeom>
        <a:solidFill>
          <a:schemeClr val="dk2">
            <a:hueOff val="0"/>
            <a:satOff val="0"/>
            <a:lumOff val="0"/>
            <a:alpha val="40000"/>
          </a:schemeClr>
        </a:solidFill>
      </dgm:spPr>
    </dgm:pt>
    <dgm:pt modelId="{AE341636-7FBC-4EE1-9BEC-2FA0C90794A8}" type="pres">
      <dgm:prSet presAssocID="{591AB590-EC2C-487F-B6F4-DA051D6B23A8}" presName="iconRect" presStyleLbl="node1" presStyleIdx="7" presStyleCnt="8"/>
      <dgm:spPr>
        <a:blipFill dpi="0" rotWithShape="1">
          <a:blip xmlns:r="http://schemas.openxmlformats.org/officeDocument/2006/relationships" r:embed="rId1">
            <a:alphaModFix amt="40000"/>
          </a:blip>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7" presStyleCnt="8">
        <dgm:presLayoutVars>
          <dgm:chMax val="1"/>
          <dgm:chPref val="1"/>
        </dgm:presLayoutVars>
      </dgm:prSet>
      <dgm:spPr/>
    </dgm:pt>
  </dgm:ptLst>
  <dgm:cxnLst>
    <dgm:cxn modelId="{900E5D00-CAAC-49A4-8644-7FEBA80F8967}" srcId="{79D5DFDE-40A0-4F5A-9860-4092D0FFFD55}" destId="{2D2A7146-4E4E-4A8E-9B8F-C0936DF13D67}" srcOrd="2" destOrd="0" parTransId="{D7107386-893E-401D-A4E2-3E3D8C9D82BB}" sibTransId="{93E45107-2CEF-410D-96CC-B47294DD2BF8}"/>
    <dgm:cxn modelId="{C1424E23-C8BC-492D-8C22-3A512B00D3D1}" type="presOf" srcId="{72A57CC0-9116-4FFF-BE99-27810D40DA89}" destId="{A017FA51-0926-4780-BE37-A0826E1370A7}" srcOrd="0" destOrd="0" presId="urn:microsoft.com/office/officeart/2018/5/layout/IconLeafLabelList"/>
    <dgm:cxn modelId="{91642C33-6561-4807-A844-D18F67B9907E}" srcId="{79D5DFDE-40A0-4F5A-9860-4092D0FFFD55}" destId="{8DCAC587-716F-4E1A-A921-5C130BA805C5}" srcOrd="4" destOrd="0" parTransId="{8AAA048B-77EA-4AC0-B734-80F8399BCC57}" sibTransId="{5A3B6774-57B2-4977-9F64-47AD47189FC6}"/>
    <dgm:cxn modelId="{43C60948-4DF8-4D65-92E8-73FD92E46010}" type="presOf" srcId="{754BAD5B-FD94-4D1E-B297-165A37FE9ED7}" destId="{D7DDC866-81DB-4C41-A963-717E8FD78700}" srcOrd="0" destOrd="0" presId="urn:microsoft.com/office/officeart/2018/5/layout/IconLeafLabelList"/>
    <dgm:cxn modelId="{31901B68-B06E-4866-9CBC-0A19040468B6}" srcId="{79D5DFDE-40A0-4F5A-9860-4092D0FFFD55}" destId="{72A57CC0-9116-4FFF-BE99-27810D40DA89}" srcOrd="5" destOrd="0" parTransId="{CC08CE89-761C-4E55-8F1B-928470D7F1D8}" sibTransId="{9EE4D3CD-3F4F-4E09-B372-B7972CFA7174}"/>
    <dgm:cxn modelId="{D913D54D-951F-403B-9B2C-320320D65BC1}" srcId="{79D5DFDE-40A0-4F5A-9860-4092D0FFFD55}" destId="{37AA84EE-CAD7-4426-9FFB-4BBC6948DDB8}" srcOrd="0" destOrd="0" parTransId="{D39F5107-B40D-493F-A2FF-AFC1CAEC0C31}" sibTransId="{3BA96FDE-FDBD-46F9-AA07-2EF6DD35FF2D}"/>
    <dgm:cxn modelId="{596A1A71-413E-4A29-8DB5-647445EB77A3}" srcId="{79D5DFDE-40A0-4F5A-9860-4092D0FFFD55}" destId="{24B22928-FABC-4091-92CF-B871536D0700}" srcOrd="1" destOrd="0" parTransId="{96917530-B7D6-4250-AA50-93825155446A}" sibTransId="{DB88B8D2-4140-49CC-B984-F68188F38CF0}"/>
    <dgm:cxn modelId="{57B23275-BC63-47BE-B18A-E3C1104F9000}" type="presOf" srcId="{37AA84EE-CAD7-4426-9FFB-4BBC6948DDB8}" destId="{B42613F2-E548-4FBA-A586-87D67035AFEE}" srcOrd="0" destOrd="0" presId="urn:microsoft.com/office/officeart/2018/5/layout/IconLeafLabelList"/>
    <dgm:cxn modelId="{C1DC698B-4BE4-4A57-9C94-DB8CB10BD25E}" srcId="{79D5DFDE-40A0-4F5A-9860-4092D0FFFD55}" destId="{591AB590-EC2C-487F-B6F4-DA051D6B23A8}" srcOrd="7" destOrd="0" parTransId="{5669B3EE-A98C-4D9F-9935-D00C5C2CC223}" sibTransId="{58D34F71-D160-4CC6-B750-B6F681F3FEC3}"/>
    <dgm:cxn modelId="{A98660A6-3846-4803-A2AB-BC2E9907C53C}" type="presOf" srcId="{24B22928-FABC-4091-92CF-B871536D0700}" destId="{F83D2607-59EE-4533-9180-BC190A821F19}" srcOrd="0" destOrd="0" presId="urn:microsoft.com/office/officeart/2018/5/layout/IconLeafLabelList"/>
    <dgm:cxn modelId="{7016B3AA-89DB-487A-B2F3-259F6C050929}" type="presOf" srcId="{74842720-3995-40A7-95E3-418CFD8F9496}" destId="{18D0F93B-55C3-4391-93C4-F4FD61495932}" srcOrd="0" destOrd="0" presId="urn:microsoft.com/office/officeart/2018/5/layout/IconLeafLabelList"/>
    <dgm:cxn modelId="{CC0B74B2-730A-49E0-A0FC-91999DCA15E0}" srcId="{79D5DFDE-40A0-4F5A-9860-4092D0FFFD55}" destId="{74842720-3995-40A7-95E3-418CFD8F9496}" srcOrd="3" destOrd="0" parTransId="{EB4AEA9F-8C87-4E24-9DFB-AD6A6680114F}" sibTransId="{3DFFB14B-F6A7-4182-B390-EA6566245C49}"/>
    <dgm:cxn modelId="{4AE4C6BF-D9BF-4885-8A17-12CA03038B3B}" srcId="{79D5DFDE-40A0-4F5A-9860-4092D0FFFD55}" destId="{754BAD5B-FD94-4D1E-B297-165A37FE9ED7}" srcOrd="6"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85F188D9-65BC-43BE-842A-B37A66194D06}" type="presOf" srcId="{2D2A7146-4E4E-4A8E-9B8F-C0936DF13D67}" destId="{5D4B6CEE-F7BB-4DD3-B21C-676683E17970}" srcOrd="0" destOrd="0" presId="urn:microsoft.com/office/officeart/2018/5/layout/IconLeafLabelList"/>
    <dgm:cxn modelId="{1A6A1AF7-D0D5-44F8-9896-5A0997E2C1CF}" type="presOf" srcId="{8DCAC587-716F-4E1A-A921-5C130BA805C5}" destId="{7D9D7292-30BA-4F28-8609-E314BAE8E310}" srcOrd="0" destOrd="0" presId="urn:microsoft.com/office/officeart/2018/5/layout/IconLeafLabelList"/>
    <dgm:cxn modelId="{48290411-B889-4A4A-AB8C-C460D537F1E6}" type="presParOf" srcId="{7A634357-A35A-434D-9520-0ABF765108BA}" destId="{8E7217A1-3396-4F3F-8E1A-7E62D22E6451}" srcOrd="0" destOrd="0" presId="urn:microsoft.com/office/officeart/2018/5/layout/IconLeafLabelList"/>
    <dgm:cxn modelId="{082D961A-324C-45F3-8B3A-F961F70ED3CE}" type="presParOf" srcId="{8E7217A1-3396-4F3F-8E1A-7E62D22E6451}" destId="{440D5277-404F-41B3-AA37-2B325CE47833}" srcOrd="0" destOrd="0" presId="urn:microsoft.com/office/officeart/2018/5/layout/IconLeafLabelList"/>
    <dgm:cxn modelId="{B58C5AA2-5A1A-4B29-86F3-039BBD1342E0}" type="presParOf" srcId="{8E7217A1-3396-4F3F-8E1A-7E62D22E6451}" destId="{3711853F-5EA1-4B8E-88B6-37D77C0363F4}" srcOrd="1" destOrd="0" presId="urn:microsoft.com/office/officeart/2018/5/layout/IconLeafLabelList"/>
    <dgm:cxn modelId="{A37BF061-50A8-41CD-AF97-21D4A9B6957E}" type="presParOf" srcId="{8E7217A1-3396-4F3F-8E1A-7E62D22E6451}" destId="{1A1169C6-1C99-4418-902B-AC8B3F73D947}" srcOrd="2" destOrd="0" presId="urn:microsoft.com/office/officeart/2018/5/layout/IconLeafLabelList"/>
    <dgm:cxn modelId="{427C8E15-0073-406D-AE9B-416E504EE8D6}" type="presParOf" srcId="{8E7217A1-3396-4F3F-8E1A-7E62D22E6451}" destId="{B42613F2-E548-4FBA-A586-87D67035AFEE}" srcOrd="3" destOrd="0" presId="urn:microsoft.com/office/officeart/2018/5/layout/IconLeafLabelList"/>
    <dgm:cxn modelId="{61BFB48A-7904-4848-A1AF-6C6CEAFF9071}" type="presParOf" srcId="{7A634357-A35A-434D-9520-0ABF765108BA}" destId="{029948F2-D659-4D55-86BC-B133DBE2EA30}" srcOrd="1" destOrd="0" presId="urn:microsoft.com/office/officeart/2018/5/layout/IconLeafLabelList"/>
    <dgm:cxn modelId="{45737BCE-9BF5-4FAF-94B7-5BF58DA49D91}" type="presParOf" srcId="{7A634357-A35A-434D-9520-0ABF765108BA}" destId="{7D47DE32-E2A5-47B8-8D1A-4350193132E2}" srcOrd="2" destOrd="0" presId="urn:microsoft.com/office/officeart/2018/5/layout/IconLeafLabelList"/>
    <dgm:cxn modelId="{DC1BCFDC-F537-4746-9B99-E07FF1D44893}" type="presParOf" srcId="{7D47DE32-E2A5-47B8-8D1A-4350193132E2}" destId="{A41564DB-FCAD-47F3-AF91-F89DA39FDCF9}" srcOrd="0" destOrd="0" presId="urn:microsoft.com/office/officeart/2018/5/layout/IconLeafLabelList"/>
    <dgm:cxn modelId="{5590F6E5-9448-4DDA-B413-203A4FBF7FC1}" type="presParOf" srcId="{7D47DE32-E2A5-47B8-8D1A-4350193132E2}" destId="{1339A884-AADC-43BA-B31B-580F33F0239D}" srcOrd="1" destOrd="0" presId="urn:microsoft.com/office/officeart/2018/5/layout/IconLeafLabelList"/>
    <dgm:cxn modelId="{0FCBC908-B245-407F-84A7-F4EDC260CE88}" type="presParOf" srcId="{7D47DE32-E2A5-47B8-8D1A-4350193132E2}" destId="{76343FE6-7922-4F2B-A9DB-A9A4565FB59C}" srcOrd="2" destOrd="0" presId="urn:microsoft.com/office/officeart/2018/5/layout/IconLeafLabelList"/>
    <dgm:cxn modelId="{2ACC4702-CB61-41B8-BA02-F100CAE9DA37}" type="presParOf" srcId="{7D47DE32-E2A5-47B8-8D1A-4350193132E2}" destId="{F83D2607-59EE-4533-9180-BC190A821F19}" srcOrd="3" destOrd="0" presId="urn:microsoft.com/office/officeart/2018/5/layout/IconLeafLabelList"/>
    <dgm:cxn modelId="{58F43C3D-9784-4E01-90C8-04AF55EE9344}" type="presParOf" srcId="{7A634357-A35A-434D-9520-0ABF765108BA}" destId="{9B204DAC-A40D-465C-B57A-9F7574BB33B8}" srcOrd="3" destOrd="0" presId="urn:microsoft.com/office/officeart/2018/5/layout/IconLeafLabelList"/>
    <dgm:cxn modelId="{07577FA5-0AE9-40C4-AFEF-85E3B4EC17EC}" type="presParOf" srcId="{7A634357-A35A-434D-9520-0ABF765108BA}" destId="{D6292CCC-ED15-4543-8723-897E67532FE9}" srcOrd="4" destOrd="0" presId="urn:microsoft.com/office/officeart/2018/5/layout/IconLeafLabelList"/>
    <dgm:cxn modelId="{089FF687-7D2C-42F3-BB84-979C55E2F9D1}" type="presParOf" srcId="{D6292CCC-ED15-4543-8723-897E67532FE9}" destId="{1A0C5739-4105-40F1-9018-EFFE2F49AE84}" srcOrd="0" destOrd="0" presId="urn:microsoft.com/office/officeart/2018/5/layout/IconLeafLabelList"/>
    <dgm:cxn modelId="{D8AFFE84-3BD9-4D01-9287-16B927D59043}" type="presParOf" srcId="{D6292CCC-ED15-4543-8723-897E67532FE9}" destId="{142EB4B7-0EB2-4EEF-AA47-1D245BA623DD}" srcOrd="1" destOrd="0" presId="urn:microsoft.com/office/officeart/2018/5/layout/IconLeafLabelList"/>
    <dgm:cxn modelId="{C51CB7D5-ED30-4108-8D40-8E88D381FEAB}" type="presParOf" srcId="{D6292CCC-ED15-4543-8723-897E67532FE9}" destId="{11311266-1255-4A66-BF73-8CF1535262BE}" srcOrd="2" destOrd="0" presId="urn:microsoft.com/office/officeart/2018/5/layout/IconLeafLabelList"/>
    <dgm:cxn modelId="{A0C17F1B-18F3-4F1A-B92D-D9B871B1839D}" type="presParOf" srcId="{D6292CCC-ED15-4543-8723-897E67532FE9}" destId="{5D4B6CEE-F7BB-4DD3-B21C-676683E17970}" srcOrd="3" destOrd="0" presId="urn:microsoft.com/office/officeart/2018/5/layout/IconLeafLabelList"/>
    <dgm:cxn modelId="{E8BF44B5-CBB8-4EA3-9AC0-E6E41133BA38}" type="presParOf" srcId="{7A634357-A35A-434D-9520-0ABF765108BA}" destId="{B88820E4-BD69-41AC-8878-92B663743BE9}" srcOrd="5" destOrd="0" presId="urn:microsoft.com/office/officeart/2018/5/layout/IconLeafLabelList"/>
    <dgm:cxn modelId="{C5CD0910-D279-488A-B232-05CDE5F3E6F9}" type="presParOf" srcId="{7A634357-A35A-434D-9520-0ABF765108BA}" destId="{F8020974-3628-45E3-9AB6-B4F848573553}" srcOrd="6" destOrd="0" presId="urn:microsoft.com/office/officeart/2018/5/layout/IconLeafLabelList"/>
    <dgm:cxn modelId="{E4E32FE5-B927-49DC-8BD8-57E293469A2B}" type="presParOf" srcId="{F8020974-3628-45E3-9AB6-B4F848573553}" destId="{2C6F1FF0-B607-47A6-A170-4B33BFECB0ED}" srcOrd="0" destOrd="0" presId="urn:microsoft.com/office/officeart/2018/5/layout/IconLeafLabelList"/>
    <dgm:cxn modelId="{43AE48EC-8B5D-4315-A827-54A87B7C4CB7}" type="presParOf" srcId="{F8020974-3628-45E3-9AB6-B4F848573553}" destId="{BE1731A1-665B-4548-A762-979B956D8119}" srcOrd="1" destOrd="0" presId="urn:microsoft.com/office/officeart/2018/5/layout/IconLeafLabelList"/>
    <dgm:cxn modelId="{7EF7D09F-3FFC-437B-9A92-04ED876C2565}" type="presParOf" srcId="{F8020974-3628-45E3-9AB6-B4F848573553}" destId="{CC541093-23FF-4445-BCFC-F119A265BE77}" srcOrd="2" destOrd="0" presId="urn:microsoft.com/office/officeart/2018/5/layout/IconLeafLabelList"/>
    <dgm:cxn modelId="{685CC403-C916-4075-849D-DA0BACD05D4A}" type="presParOf" srcId="{F8020974-3628-45E3-9AB6-B4F848573553}" destId="{18D0F93B-55C3-4391-93C4-F4FD61495932}" srcOrd="3" destOrd="0" presId="urn:microsoft.com/office/officeart/2018/5/layout/IconLeafLabelList"/>
    <dgm:cxn modelId="{FEDDF878-52BB-4C32-BA71-46FE9C3A68CE}" type="presParOf" srcId="{7A634357-A35A-434D-9520-0ABF765108BA}" destId="{41E6A2C1-AE32-4E75-BBA1-63FC65FF22F5}" srcOrd="7" destOrd="0" presId="urn:microsoft.com/office/officeart/2018/5/layout/IconLeafLabelList"/>
    <dgm:cxn modelId="{98C60A3C-D995-4C8B-988A-0D109CCF1352}" type="presParOf" srcId="{7A634357-A35A-434D-9520-0ABF765108BA}" destId="{DA05C305-9FDE-48B6-8FE7-08FD041EF60D}" srcOrd="8" destOrd="0" presId="urn:microsoft.com/office/officeart/2018/5/layout/IconLeafLabelList"/>
    <dgm:cxn modelId="{0CB34FEA-4905-44C0-AECF-7C5E6E25A444}" type="presParOf" srcId="{DA05C305-9FDE-48B6-8FE7-08FD041EF60D}" destId="{08EBC782-313D-45D8-9F10-5BFE27978606}" srcOrd="0" destOrd="0" presId="urn:microsoft.com/office/officeart/2018/5/layout/IconLeafLabelList"/>
    <dgm:cxn modelId="{626872A7-FB39-4C04-A9CD-C70F9D52DE67}" type="presParOf" srcId="{DA05C305-9FDE-48B6-8FE7-08FD041EF60D}" destId="{3FDA2533-552B-4603-8DD0-3C3AB4C04D84}" srcOrd="1" destOrd="0" presId="urn:microsoft.com/office/officeart/2018/5/layout/IconLeafLabelList"/>
    <dgm:cxn modelId="{1A7ABD93-F538-46E8-BFF7-7151883DA68A}" type="presParOf" srcId="{DA05C305-9FDE-48B6-8FE7-08FD041EF60D}" destId="{05A4A542-2A9A-4791-ABC2-19C19C274E9D}" srcOrd="2" destOrd="0" presId="urn:microsoft.com/office/officeart/2018/5/layout/IconLeafLabelList"/>
    <dgm:cxn modelId="{A2FCC301-B300-48C5-9B9B-0566894AAA8F}" type="presParOf" srcId="{DA05C305-9FDE-48B6-8FE7-08FD041EF60D}" destId="{7D9D7292-30BA-4F28-8609-E314BAE8E310}" srcOrd="3" destOrd="0" presId="urn:microsoft.com/office/officeart/2018/5/layout/IconLeafLabelList"/>
    <dgm:cxn modelId="{25B07EB8-E20C-41C6-8674-0129A61160CF}" type="presParOf" srcId="{7A634357-A35A-434D-9520-0ABF765108BA}" destId="{98D3C879-5C59-4467-83F0-721FC8FA980D}" srcOrd="9" destOrd="0" presId="urn:microsoft.com/office/officeart/2018/5/layout/IconLeafLabelList"/>
    <dgm:cxn modelId="{C3660899-C101-4BEA-A35A-D60A454D59FD}" type="presParOf" srcId="{7A634357-A35A-434D-9520-0ABF765108BA}" destId="{BE340CF0-D0E3-4A36-B9BC-577270C71404}" srcOrd="10" destOrd="0" presId="urn:microsoft.com/office/officeart/2018/5/layout/IconLeafLabelList"/>
    <dgm:cxn modelId="{53C7C972-D887-4593-B9E3-C98C789D3ABF}" type="presParOf" srcId="{BE340CF0-D0E3-4A36-B9BC-577270C71404}" destId="{E346C8DC-8770-4AD8-986A-7073E8D8112A}" srcOrd="0" destOrd="0" presId="urn:microsoft.com/office/officeart/2018/5/layout/IconLeafLabelList"/>
    <dgm:cxn modelId="{926EDEE2-9E3B-45F0-AFE8-8BFE710CD710}" type="presParOf" srcId="{BE340CF0-D0E3-4A36-B9BC-577270C71404}" destId="{5379C651-E632-4A43-ABA5-16F8D4CBAF94}" srcOrd="1" destOrd="0" presId="urn:microsoft.com/office/officeart/2018/5/layout/IconLeafLabelList"/>
    <dgm:cxn modelId="{BAED291F-46A2-4145-BF35-C3AC712AEF29}" type="presParOf" srcId="{BE340CF0-D0E3-4A36-B9BC-577270C71404}" destId="{FB771C0A-088B-4688-B8B1-DED9098ECE75}" srcOrd="2" destOrd="0" presId="urn:microsoft.com/office/officeart/2018/5/layout/IconLeafLabelList"/>
    <dgm:cxn modelId="{435D8EFC-5563-4801-BA8F-F76DA8E634D7}" type="presParOf" srcId="{BE340CF0-D0E3-4A36-B9BC-577270C71404}" destId="{A017FA51-0926-4780-BE37-A0826E1370A7}" srcOrd="3" destOrd="0" presId="urn:microsoft.com/office/officeart/2018/5/layout/IconLeafLabelList"/>
    <dgm:cxn modelId="{12953915-ABF5-4B5B-8BBE-041C9A9CAD95}" type="presParOf" srcId="{7A634357-A35A-434D-9520-0ABF765108BA}" destId="{B81D4754-75B5-47AF-8552-0E41BB342A9B}" srcOrd="11" destOrd="0" presId="urn:microsoft.com/office/officeart/2018/5/layout/IconLeafLabelList"/>
    <dgm:cxn modelId="{9D401C00-0AC8-4E85-A36F-80922FA48E1C}" type="presParOf" srcId="{7A634357-A35A-434D-9520-0ABF765108BA}" destId="{15A4BF75-0A9A-4867-9044-4B74E4BD21A9}" srcOrd="12"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3" destOrd="0" presId="urn:microsoft.com/office/officeart/2018/5/layout/IconLeafLabelList"/>
    <dgm:cxn modelId="{0A293C33-724E-48F8-9999-019F4FBC3BDF}" type="presParOf" srcId="{7A634357-A35A-434D-9520-0ABF765108BA}" destId="{970790A9-453F-4DF6-961D-8E9BF5723744}" srcOrd="14"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842720-3995-40A7-95E3-418CFD8F9496}">
      <dgm:prSet/>
      <dgm:spPr/>
      <dgm:t>
        <a:bodyPr/>
        <a:lstStyle/>
        <a:p>
          <a:pPr>
            <a:lnSpc>
              <a:spcPct val="100000"/>
            </a:lnSpc>
            <a:defRPr cap="all"/>
          </a:pPr>
          <a:r>
            <a:rPr lang="en-US" altLang="zh-TW" dirty="0"/>
            <a:t>Noise eliminating &amp; Data splitting</a:t>
          </a:r>
          <a:endParaRPr lang="en-US" dirty="0"/>
        </a:p>
      </dgm:t>
    </dgm:pt>
    <dgm:pt modelId="{EB4AEA9F-8C87-4E24-9DFB-AD6A6680114F}" type="parTrans" cxnId="{CC0B74B2-730A-49E0-A0FC-91999DCA15E0}">
      <dgm:prSet/>
      <dgm:spPr/>
      <dgm:t>
        <a:bodyPr/>
        <a:lstStyle/>
        <a:p>
          <a:endParaRPr lang="en-US"/>
        </a:p>
      </dgm:t>
    </dgm:pt>
    <dgm:pt modelId="{3DFFB14B-F6A7-4182-B390-EA6566245C49}" type="sibTrans" cxnId="{CC0B74B2-730A-49E0-A0FC-91999DCA15E0}">
      <dgm:prSet/>
      <dgm:spPr/>
      <dgm:t>
        <a:bodyPr/>
        <a:lstStyle/>
        <a:p>
          <a:endParaRPr lang="en-US"/>
        </a:p>
      </dgm:t>
    </dgm:pt>
    <dgm:pt modelId="{24B22928-FABC-4091-92CF-B871536D0700}">
      <dgm:prSet/>
      <dgm:spPr/>
      <dgm:t>
        <a:bodyPr/>
        <a:lstStyle/>
        <a:p>
          <a:pPr>
            <a:lnSpc>
              <a:spcPct val="100000"/>
            </a:lnSpc>
            <a:defRPr cap="all"/>
          </a:pPr>
          <a:r>
            <a:rPr lang="en-US" altLang="zh-TW" dirty="0"/>
            <a:t>Problem</a:t>
          </a:r>
          <a:br>
            <a:rPr lang="en-US" altLang="zh-TW" dirty="0"/>
          </a:br>
          <a:r>
            <a:rPr lang="en-US" altLang="zh-TW" dirty="0"/>
            <a:t>Domain</a:t>
          </a:r>
          <a:endParaRPr lang="en-US" dirty="0"/>
        </a:p>
      </dgm:t>
    </dgm:pt>
    <dgm:pt modelId="{DB88B8D2-4140-49CC-B984-F68188F38CF0}" type="sibTrans" cxnId="{596A1A71-413E-4A29-8DB5-647445EB77A3}">
      <dgm:prSet/>
      <dgm:spPr/>
      <dgm:t>
        <a:bodyPr/>
        <a:lstStyle/>
        <a:p>
          <a:endParaRPr lang="en-US"/>
        </a:p>
      </dgm:t>
    </dgm:pt>
    <dgm:pt modelId="{96917530-B7D6-4250-AA50-93825155446A}" type="parTrans" cxnId="{596A1A71-413E-4A29-8DB5-647445EB77A3}">
      <dgm:prSet/>
      <dgm:spPr/>
      <dgm:t>
        <a:bodyPr/>
        <a:lstStyle/>
        <a:p>
          <a:endParaRPr lang="en-US"/>
        </a:p>
      </dgm:t>
    </dgm:pt>
    <dgm:pt modelId="{2D2A7146-4E4E-4A8E-9B8F-C0936DF13D67}">
      <dgm:prSet/>
      <dgm:spPr/>
      <dgm:t>
        <a:bodyPr/>
        <a:lstStyle/>
        <a:p>
          <a:pPr>
            <a:lnSpc>
              <a:spcPct val="100000"/>
            </a:lnSpc>
            <a:defRPr cap="all"/>
          </a:pPr>
          <a:r>
            <a:rPr lang="en-US" altLang="zh-TW" dirty="0"/>
            <a:t>Data Overview </a:t>
          </a:r>
          <a:endParaRPr lang="en-US" dirty="0"/>
        </a:p>
      </dgm:t>
    </dgm:pt>
    <dgm:pt modelId="{D7107386-893E-401D-A4E2-3E3D8C9D82BB}" type="parTrans" cxnId="{900E5D00-CAAC-49A4-8644-7FEBA80F8967}">
      <dgm:prSet/>
      <dgm:spPr/>
      <dgm:t>
        <a:bodyPr/>
        <a:lstStyle/>
        <a:p>
          <a:endParaRPr lang="zh-TW" altLang="en-US"/>
        </a:p>
      </dgm:t>
    </dgm:pt>
    <dgm:pt modelId="{93E45107-2CEF-410D-96CC-B47294DD2BF8}" type="sibTrans" cxnId="{900E5D00-CAAC-49A4-8644-7FEBA80F8967}">
      <dgm:prSet/>
      <dgm:spPr/>
      <dgm:t>
        <a:bodyPr/>
        <a:lstStyle/>
        <a:p>
          <a:endParaRPr lang="zh-TW" altLang="en-US"/>
        </a:p>
      </dgm:t>
    </dgm:pt>
    <dgm:pt modelId="{8DCAC587-716F-4E1A-A921-5C130BA805C5}">
      <dgm:prSet/>
      <dgm:spPr/>
      <dgm:t>
        <a:bodyPr/>
        <a:lstStyle/>
        <a:p>
          <a:pPr>
            <a:lnSpc>
              <a:spcPct val="100000"/>
            </a:lnSpc>
            <a:defRPr cap="all"/>
          </a:pPr>
          <a:r>
            <a:rPr lang="en-US" altLang="zh-TW" dirty="0"/>
            <a:t>Data representation</a:t>
          </a:r>
          <a:endParaRPr lang="en-US" dirty="0"/>
        </a:p>
      </dgm:t>
    </dgm:pt>
    <dgm:pt modelId="{8AAA048B-77EA-4AC0-B734-80F8399BCC57}" type="parTrans" cxnId="{91642C33-6561-4807-A844-D18F67B9907E}">
      <dgm:prSet/>
      <dgm:spPr/>
      <dgm:t>
        <a:bodyPr/>
        <a:lstStyle/>
        <a:p>
          <a:endParaRPr lang="zh-TW" altLang="en-US"/>
        </a:p>
      </dgm:t>
    </dgm:pt>
    <dgm:pt modelId="{5A3B6774-57B2-4977-9F64-47AD47189FC6}" type="sibTrans" cxnId="{91642C33-6561-4807-A844-D18F67B9907E}">
      <dgm:prSet/>
      <dgm:spPr/>
      <dgm:t>
        <a:bodyPr/>
        <a:lstStyle/>
        <a:p>
          <a:endParaRPr lang="zh-TW" altLang="en-US"/>
        </a:p>
      </dgm:t>
    </dgm:pt>
    <dgm:pt modelId="{72A57CC0-9116-4FFF-BE99-27810D40DA89}">
      <dgm:prSet/>
      <dgm:spPr/>
      <dgm:t>
        <a:bodyPr/>
        <a:lstStyle/>
        <a:p>
          <a:pPr>
            <a:lnSpc>
              <a:spcPct val="100000"/>
            </a:lnSpc>
            <a:defRPr cap="all"/>
          </a:pPr>
          <a:r>
            <a:rPr lang="en-US" altLang="zh-TW" dirty="0"/>
            <a:t>Interpretation</a:t>
          </a:r>
          <a:endParaRPr lang="en-US" dirty="0"/>
        </a:p>
      </dgm:t>
    </dgm:pt>
    <dgm:pt modelId="{CC08CE89-761C-4E55-8F1B-928470D7F1D8}" type="parTrans" cxnId="{31901B68-B06E-4866-9CBC-0A19040468B6}">
      <dgm:prSet/>
      <dgm:spPr/>
      <dgm:t>
        <a:bodyPr/>
        <a:lstStyle/>
        <a:p>
          <a:endParaRPr lang="zh-TW" altLang="en-US"/>
        </a:p>
      </dgm:t>
    </dgm:pt>
    <dgm:pt modelId="{9EE4D3CD-3F4F-4E09-B372-B7972CFA7174}" type="sibTrans" cxnId="{31901B68-B06E-4866-9CBC-0A19040468B6}">
      <dgm:prSet/>
      <dgm:spPr/>
      <dgm:t>
        <a:bodyPr/>
        <a:lstStyle/>
        <a:p>
          <a:endParaRPr lang="zh-TW" altLang="en-US"/>
        </a:p>
      </dgm:t>
    </dgm:pt>
    <dgm:pt modelId="{754BAD5B-FD94-4D1E-B297-165A37FE9ED7}">
      <dgm:prSet/>
      <dgm:spPr/>
      <dgm:t>
        <a:bodyPr/>
        <a:lstStyle/>
        <a:p>
          <a:pPr>
            <a:lnSpc>
              <a:spcPct val="100000"/>
            </a:lnSpc>
            <a:defRPr cap="all"/>
          </a:pPr>
          <a:r>
            <a:rPr lang="en-US" altLang="zh-TW" dirty="0"/>
            <a:t>Modeling</a:t>
          </a:r>
          <a:endParaRPr lang="en-US"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dgm:spPr/>
      <dgm:t>
        <a:bodyPr/>
        <a:lstStyle/>
        <a:p>
          <a:pPr>
            <a:lnSpc>
              <a:spcPct val="100000"/>
            </a:lnSpc>
            <a:defRPr cap="all"/>
          </a:pPr>
          <a:r>
            <a:rPr lang="en-US" altLang="zh-TW" dirty="0"/>
            <a:t>Conclusion</a:t>
          </a:r>
          <a:endParaRPr lang="en-US"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37AA84EE-CAD7-4426-9FFB-4BBC6948DDB8}">
      <dgm:prSet/>
      <dgm:spPr/>
      <dgm:t>
        <a:bodyPr/>
        <a:lstStyle/>
        <a:p>
          <a:pPr>
            <a:lnSpc>
              <a:spcPct val="100000"/>
            </a:lnSpc>
            <a:defRPr cap="all"/>
          </a:pPr>
          <a:r>
            <a:rPr lang="en-US" dirty="0"/>
            <a:t>Conclusion</a:t>
          </a:r>
        </a:p>
      </dgm:t>
    </dgm:pt>
    <dgm:pt modelId="{D39F5107-B40D-493F-A2FF-AFC1CAEC0C31}" type="parTrans" cxnId="{D913D54D-951F-403B-9B2C-320320D65BC1}">
      <dgm:prSet/>
      <dgm:spPr/>
      <dgm:t>
        <a:bodyPr/>
        <a:lstStyle/>
        <a:p>
          <a:endParaRPr lang="zh-TW" altLang="en-US"/>
        </a:p>
      </dgm:t>
    </dgm:pt>
    <dgm:pt modelId="{3BA96FDE-FDBD-46F9-AA07-2EF6DD35FF2D}" type="sibTrans" cxnId="{D913D54D-951F-403B-9B2C-320320D65BC1}">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8E7217A1-3396-4F3F-8E1A-7E62D22E6451}" type="pres">
      <dgm:prSet presAssocID="{37AA84EE-CAD7-4426-9FFB-4BBC6948DDB8}" presName="compNode" presStyleCnt="0"/>
      <dgm:spPr/>
    </dgm:pt>
    <dgm:pt modelId="{440D5277-404F-41B3-AA37-2B325CE47833}" type="pres">
      <dgm:prSet presAssocID="{37AA84EE-CAD7-4426-9FFB-4BBC6948DDB8}" presName="iconBgRect" presStyleLbl="bgShp" presStyleIdx="0" presStyleCnt="8" custLinFactNeighborX="-3029" custLinFactNeighborY="-6020"/>
      <dgm:spPr>
        <a:prstGeom prst="round2DiagRect">
          <a:avLst>
            <a:gd name="adj1" fmla="val 29727"/>
            <a:gd name="adj2" fmla="val 0"/>
          </a:avLst>
        </a:prstGeom>
        <a:solidFill>
          <a:schemeClr val="dk2">
            <a:hueOff val="0"/>
            <a:satOff val="0"/>
            <a:lumOff val="0"/>
            <a:alpha val="40000"/>
          </a:schemeClr>
        </a:solidFill>
      </dgm:spPr>
    </dgm:pt>
    <dgm:pt modelId="{3711853F-5EA1-4B8E-88B6-37D77C0363F4}" type="pres">
      <dgm:prSet presAssocID="{37AA84EE-CAD7-4426-9FFB-4BBC6948DDB8}" presName="iconRect" presStyleLbl="node1" presStyleIdx="0" presStyleCnt="8" custLinFactNeighborX="-5279" custLinFactNeighborY="-10492"/>
      <dgm:spPr>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dgm:spPr>
    </dgm:pt>
    <dgm:pt modelId="{1A1169C6-1C99-4418-902B-AC8B3F73D947}" type="pres">
      <dgm:prSet presAssocID="{37AA84EE-CAD7-4426-9FFB-4BBC6948DDB8}" presName="spaceRect" presStyleCnt="0"/>
      <dgm:spPr/>
    </dgm:pt>
    <dgm:pt modelId="{B42613F2-E548-4FBA-A586-87D67035AFEE}" type="pres">
      <dgm:prSet presAssocID="{37AA84EE-CAD7-4426-9FFB-4BBC6948DDB8}" presName="textRect" presStyleLbl="revTx" presStyleIdx="0" presStyleCnt="8">
        <dgm:presLayoutVars>
          <dgm:chMax val="1"/>
          <dgm:chPref val="1"/>
        </dgm:presLayoutVars>
      </dgm:prSet>
      <dgm:spPr/>
    </dgm:pt>
    <dgm:pt modelId="{029948F2-D659-4D55-86BC-B133DBE2EA30}" type="pres">
      <dgm:prSet presAssocID="{3BA96FDE-FDBD-46F9-AA07-2EF6DD35FF2D}" presName="sibTrans" presStyleCnt="0"/>
      <dgm:spPr/>
    </dgm:pt>
    <dgm:pt modelId="{7D47DE32-E2A5-47B8-8D1A-4350193132E2}" type="pres">
      <dgm:prSet presAssocID="{24B22928-FABC-4091-92CF-B871536D0700}" presName="compNode" presStyleCnt="0"/>
      <dgm:spPr/>
    </dgm:pt>
    <dgm:pt modelId="{A41564DB-FCAD-47F3-AF91-F89DA39FDCF9}" type="pres">
      <dgm:prSet presAssocID="{24B22928-FABC-4091-92CF-B871536D0700}" presName="iconBgRect" presStyleLbl="bgShp" presStyleIdx="1" presStyleCnt="8"/>
      <dgm:spPr>
        <a:prstGeom prst="round2DiagRect">
          <a:avLst>
            <a:gd name="adj1" fmla="val 29727"/>
            <a:gd name="adj2" fmla="val 0"/>
          </a:avLst>
        </a:prstGeom>
        <a:solidFill>
          <a:schemeClr val="dk2">
            <a:hueOff val="0"/>
            <a:satOff val="0"/>
            <a:lumOff val="0"/>
            <a:alpha val="40000"/>
          </a:schemeClr>
        </a:solidFill>
      </dgm:spPr>
    </dgm:pt>
    <dgm:pt modelId="{1339A884-AADC-43BA-B31B-580F33F0239D}" type="pres">
      <dgm:prSet presAssocID="{24B22928-FABC-4091-92CF-B871536D0700}" presName="iconRect" presStyleLbl="node1" presStyleIdx="1" presStyleCnt="8"/>
      <dgm:spPr>
        <a:blipFill dpi="0" rotWithShape="1">
          <a:blip xmlns:r="http://schemas.openxmlformats.org/officeDocument/2006/relationships" r:embed="rId2">
            <a:alphaModFix amt="40000"/>
          </a:blip>
          <a:srcRect/>
          <a:stretch>
            <a:fillRect/>
          </a:stretch>
        </a:blipFill>
        <a:ln>
          <a:noFill/>
        </a:ln>
      </dgm:spPr>
    </dgm:pt>
    <dgm:pt modelId="{76343FE6-7922-4F2B-A9DB-A9A4565FB59C}" type="pres">
      <dgm:prSet presAssocID="{24B22928-FABC-4091-92CF-B871536D0700}" presName="spaceRect" presStyleCnt="0"/>
      <dgm:spPr/>
    </dgm:pt>
    <dgm:pt modelId="{F83D2607-59EE-4533-9180-BC190A821F19}" type="pres">
      <dgm:prSet presAssocID="{24B22928-FABC-4091-92CF-B871536D0700}" presName="textRect" presStyleLbl="revTx" presStyleIdx="1" presStyleCnt="8">
        <dgm:presLayoutVars>
          <dgm:chMax val="1"/>
          <dgm:chPref val="1"/>
        </dgm:presLayoutVars>
      </dgm:prSet>
      <dgm:spPr/>
    </dgm:pt>
    <dgm:pt modelId="{9B204DAC-A40D-465C-B57A-9F7574BB33B8}" type="pres">
      <dgm:prSet presAssocID="{DB88B8D2-4140-49CC-B984-F68188F38CF0}" presName="sibTrans" presStyleCnt="0"/>
      <dgm:spPr/>
    </dgm:pt>
    <dgm:pt modelId="{D6292CCC-ED15-4543-8723-897E67532FE9}" type="pres">
      <dgm:prSet presAssocID="{2D2A7146-4E4E-4A8E-9B8F-C0936DF13D67}" presName="compNode" presStyleCnt="0"/>
      <dgm:spPr/>
    </dgm:pt>
    <dgm:pt modelId="{1A0C5739-4105-40F1-9018-EFFE2F49AE84}" type="pres">
      <dgm:prSet presAssocID="{2D2A7146-4E4E-4A8E-9B8F-C0936DF13D67}" presName="iconBgRect" presStyleLbl="bgShp" presStyleIdx="2" presStyleCnt="8" custLinFactNeighborX="3610"/>
      <dgm:spPr>
        <a:prstGeom prst="round2DiagRect">
          <a:avLst>
            <a:gd name="adj1" fmla="val 29727"/>
            <a:gd name="adj2" fmla="val 0"/>
          </a:avLst>
        </a:prstGeom>
        <a:solidFill>
          <a:schemeClr val="dk2">
            <a:hueOff val="0"/>
            <a:satOff val="0"/>
            <a:lumOff val="0"/>
            <a:alpha val="40000"/>
          </a:schemeClr>
        </a:solidFill>
      </dgm:spPr>
    </dgm:pt>
    <dgm:pt modelId="{142EB4B7-0EB2-4EEF-AA47-1D245BA623DD}" type="pres">
      <dgm:prSet presAssocID="{2D2A7146-4E4E-4A8E-9B8F-C0936DF13D67}" presName="iconRect" presStyleLbl="node1" presStyleIdx="2" presStyleCnt="8"/>
      <dgm:spPr>
        <a:blipFill dpi="0" rotWithShape="1">
          <a:blip xmlns:r="http://schemas.openxmlformats.org/officeDocument/2006/relationships" r:embed="rId3">
            <a:alphaModFix amt="40000"/>
          </a:blip>
          <a:srcRect/>
          <a:stretch>
            <a:fillRect/>
          </a:stretch>
        </a:blipFill>
      </dgm:spPr>
    </dgm:pt>
    <dgm:pt modelId="{11311266-1255-4A66-BF73-8CF1535262BE}" type="pres">
      <dgm:prSet presAssocID="{2D2A7146-4E4E-4A8E-9B8F-C0936DF13D67}" presName="spaceRect" presStyleCnt="0"/>
      <dgm:spPr/>
    </dgm:pt>
    <dgm:pt modelId="{5D4B6CEE-F7BB-4DD3-B21C-676683E17970}" type="pres">
      <dgm:prSet presAssocID="{2D2A7146-4E4E-4A8E-9B8F-C0936DF13D67}" presName="textRect" presStyleLbl="revTx" presStyleIdx="2" presStyleCnt="8">
        <dgm:presLayoutVars>
          <dgm:chMax val="1"/>
          <dgm:chPref val="1"/>
        </dgm:presLayoutVars>
      </dgm:prSet>
      <dgm:spPr/>
    </dgm:pt>
    <dgm:pt modelId="{B88820E4-BD69-41AC-8878-92B663743BE9}" type="pres">
      <dgm:prSet presAssocID="{93E45107-2CEF-410D-96CC-B47294DD2BF8}" presName="sibTrans" presStyleCnt="0"/>
      <dgm:spPr/>
    </dgm:pt>
    <dgm:pt modelId="{F8020974-3628-45E3-9AB6-B4F848573553}" type="pres">
      <dgm:prSet presAssocID="{74842720-3995-40A7-95E3-418CFD8F9496}" presName="compNode" presStyleCnt="0"/>
      <dgm:spPr/>
    </dgm:pt>
    <dgm:pt modelId="{2C6F1FF0-B607-47A6-A170-4B33BFECB0ED}" type="pres">
      <dgm:prSet presAssocID="{74842720-3995-40A7-95E3-418CFD8F9496}" presName="iconBgRect" presStyleLbl="bgShp" presStyleIdx="3" presStyleCnt="8"/>
      <dgm:spPr>
        <a:prstGeom prst="round2DiagRect">
          <a:avLst>
            <a:gd name="adj1" fmla="val 29727"/>
            <a:gd name="adj2" fmla="val 0"/>
          </a:avLst>
        </a:prstGeom>
        <a:solidFill>
          <a:schemeClr val="dk2">
            <a:hueOff val="0"/>
            <a:satOff val="0"/>
            <a:lumOff val="0"/>
          </a:schemeClr>
        </a:solidFill>
      </dgm:spPr>
    </dgm:pt>
    <dgm:pt modelId="{BE1731A1-665B-4548-A762-979B956D8119}" type="pres">
      <dgm:prSet presAssocID="{74842720-3995-40A7-95E3-418CFD8F9496}" presName="iconRect" presStyleLbl="node1" presStyleIdx="3" presStyleCnt="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CC541093-23FF-4445-BCFC-F119A265BE77}" type="pres">
      <dgm:prSet presAssocID="{74842720-3995-40A7-95E3-418CFD8F9496}" presName="spaceRect" presStyleCnt="0"/>
      <dgm:spPr/>
    </dgm:pt>
    <dgm:pt modelId="{18D0F93B-55C3-4391-93C4-F4FD61495932}" type="pres">
      <dgm:prSet presAssocID="{74842720-3995-40A7-95E3-418CFD8F9496}" presName="textRect" presStyleLbl="revTx" presStyleIdx="3" presStyleCnt="8">
        <dgm:presLayoutVars>
          <dgm:chMax val="1"/>
          <dgm:chPref val="1"/>
        </dgm:presLayoutVars>
      </dgm:prSet>
      <dgm:spPr/>
    </dgm:pt>
    <dgm:pt modelId="{41E6A2C1-AE32-4E75-BBA1-63FC65FF22F5}" type="pres">
      <dgm:prSet presAssocID="{3DFFB14B-F6A7-4182-B390-EA6566245C49}" presName="sibTrans" presStyleCnt="0"/>
      <dgm:spPr/>
    </dgm:pt>
    <dgm:pt modelId="{DA05C305-9FDE-48B6-8FE7-08FD041EF60D}" type="pres">
      <dgm:prSet presAssocID="{8DCAC587-716F-4E1A-A921-5C130BA805C5}" presName="compNode" presStyleCnt="0"/>
      <dgm:spPr/>
    </dgm:pt>
    <dgm:pt modelId="{08EBC782-313D-45D8-9F10-5BFE27978606}" type="pres">
      <dgm:prSet presAssocID="{8DCAC587-716F-4E1A-A921-5C130BA805C5}" presName="iconBgRect" presStyleLbl="bgShp" presStyleIdx="4" presStyleCnt="8"/>
      <dgm:spPr>
        <a:prstGeom prst="round2DiagRect">
          <a:avLst>
            <a:gd name="adj1" fmla="val 29727"/>
            <a:gd name="adj2" fmla="val 0"/>
          </a:avLst>
        </a:prstGeom>
        <a:solidFill>
          <a:schemeClr val="dk2">
            <a:hueOff val="0"/>
            <a:satOff val="0"/>
            <a:lumOff val="0"/>
            <a:alpha val="40000"/>
          </a:schemeClr>
        </a:solidFill>
      </dgm:spPr>
    </dgm:pt>
    <dgm:pt modelId="{3FDA2533-552B-4603-8DD0-3C3AB4C04D84}" type="pres">
      <dgm:prSet presAssocID="{8DCAC587-716F-4E1A-A921-5C130BA805C5}" presName="iconRect" presStyleLbl="node1" presStyleIdx="4" presStyleCnt="8"/>
      <dgm:spPr>
        <a:blipFill dpi="0" rotWithShape="1">
          <a:blip xmlns:r="http://schemas.openxmlformats.org/officeDocument/2006/relationships" r:embed="rId5">
            <a:alphaModFix amt="40000"/>
          </a:blip>
          <a:srcRect/>
          <a:stretch>
            <a:fillRect/>
          </a:stretch>
        </a:blipFill>
      </dgm:spPr>
    </dgm:pt>
    <dgm:pt modelId="{05A4A542-2A9A-4791-ABC2-19C19C274E9D}" type="pres">
      <dgm:prSet presAssocID="{8DCAC587-716F-4E1A-A921-5C130BA805C5}" presName="spaceRect" presStyleCnt="0"/>
      <dgm:spPr/>
    </dgm:pt>
    <dgm:pt modelId="{7D9D7292-30BA-4F28-8609-E314BAE8E310}" type="pres">
      <dgm:prSet presAssocID="{8DCAC587-716F-4E1A-A921-5C130BA805C5}" presName="textRect" presStyleLbl="revTx" presStyleIdx="4" presStyleCnt="8">
        <dgm:presLayoutVars>
          <dgm:chMax val="1"/>
          <dgm:chPref val="1"/>
        </dgm:presLayoutVars>
      </dgm:prSet>
      <dgm:spPr/>
    </dgm:pt>
    <dgm:pt modelId="{98D3C879-5C59-4467-83F0-721FC8FA980D}" type="pres">
      <dgm:prSet presAssocID="{5A3B6774-57B2-4977-9F64-47AD47189FC6}" presName="sibTrans" presStyleCnt="0"/>
      <dgm:spPr/>
    </dgm:pt>
    <dgm:pt modelId="{BE340CF0-D0E3-4A36-B9BC-577270C71404}" type="pres">
      <dgm:prSet presAssocID="{72A57CC0-9116-4FFF-BE99-27810D40DA89}" presName="compNode" presStyleCnt="0"/>
      <dgm:spPr/>
    </dgm:pt>
    <dgm:pt modelId="{E346C8DC-8770-4AD8-986A-7073E8D8112A}" type="pres">
      <dgm:prSet presAssocID="{72A57CC0-9116-4FFF-BE99-27810D40DA89}" presName="iconBgRect" presStyleLbl="bgShp" presStyleIdx="5" presStyleCnt="8"/>
      <dgm:spPr>
        <a:prstGeom prst="round2DiagRect">
          <a:avLst>
            <a:gd name="adj1" fmla="val 29727"/>
            <a:gd name="adj2" fmla="val 0"/>
          </a:avLst>
        </a:prstGeom>
        <a:solidFill>
          <a:schemeClr val="dk2">
            <a:hueOff val="0"/>
            <a:satOff val="0"/>
            <a:lumOff val="0"/>
            <a:alpha val="40000"/>
          </a:schemeClr>
        </a:solidFill>
      </dgm:spPr>
    </dgm:pt>
    <dgm:pt modelId="{5379C651-E632-4A43-ABA5-16F8D4CBAF94}" type="pres">
      <dgm:prSet presAssocID="{72A57CC0-9116-4FFF-BE99-27810D40DA89}" presName="iconRect" presStyleLbl="node1" presStyleIdx="5" presStyleCnt="8"/>
      <dgm:spPr>
        <a:blipFill dpi="0" rotWithShape="1">
          <a:blip xmlns:r="http://schemas.openxmlformats.org/officeDocument/2006/relationships" r:embed="rId6">
            <a:alphaModFix amt="40000"/>
          </a:blip>
          <a:srcRect/>
          <a:stretch>
            <a:fillRect/>
          </a:stretch>
        </a:blipFill>
      </dgm:spPr>
    </dgm:pt>
    <dgm:pt modelId="{FB771C0A-088B-4688-B8B1-DED9098ECE75}" type="pres">
      <dgm:prSet presAssocID="{72A57CC0-9116-4FFF-BE99-27810D40DA89}" presName="spaceRect" presStyleCnt="0"/>
      <dgm:spPr/>
    </dgm:pt>
    <dgm:pt modelId="{A017FA51-0926-4780-BE37-A0826E1370A7}" type="pres">
      <dgm:prSet presAssocID="{72A57CC0-9116-4FFF-BE99-27810D40DA89}" presName="textRect" presStyleLbl="revTx" presStyleIdx="5" presStyleCnt="8">
        <dgm:presLayoutVars>
          <dgm:chMax val="1"/>
          <dgm:chPref val="1"/>
        </dgm:presLayoutVars>
      </dgm:prSet>
      <dgm:spPr/>
    </dgm:pt>
    <dgm:pt modelId="{B81D4754-75B5-47AF-8552-0E41BB342A9B}" type="pres">
      <dgm:prSet presAssocID="{9EE4D3CD-3F4F-4E09-B372-B7972CFA7174}" presName="sibTrans" presStyleCnt="0"/>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6" presStyleCnt="8"/>
      <dgm:spPr>
        <a:prstGeom prst="round2DiagRect">
          <a:avLst>
            <a:gd name="adj1" fmla="val 29727"/>
            <a:gd name="adj2" fmla="val 0"/>
          </a:avLst>
        </a:prstGeom>
        <a:solidFill>
          <a:schemeClr val="dk2">
            <a:hueOff val="0"/>
            <a:satOff val="0"/>
            <a:lumOff val="0"/>
            <a:alpha val="40000"/>
          </a:schemeClr>
        </a:solidFill>
      </dgm:spPr>
    </dgm:pt>
    <dgm:pt modelId="{44FEC5D7-5D6D-459B-B22E-D09F59BB97D2}" type="pres">
      <dgm:prSet presAssocID="{754BAD5B-FD94-4D1E-B297-165A37FE9ED7}" presName="iconRect" presStyleLbl="node1" presStyleIdx="6" presStyleCnt="8"/>
      <dgm:spPr>
        <a:blipFill dpi="0" rotWithShape="1">
          <a:blip xmlns:r="http://schemas.openxmlformats.org/officeDocument/2006/relationships" r:embed="rId7">
            <a:alphaModFix amt="40000"/>
          </a:blip>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6" presStyleCnt="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7" presStyleCnt="8"/>
      <dgm:spPr>
        <a:prstGeom prst="round2DiagRect">
          <a:avLst>
            <a:gd name="adj1" fmla="val 29727"/>
            <a:gd name="adj2" fmla="val 0"/>
          </a:avLst>
        </a:prstGeom>
        <a:solidFill>
          <a:schemeClr val="dk2">
            <a:hueOff val="0"/>
            <a:satOff val="0"/>
            <a:lumOff val="0"/>
            <a:alpha val="40000"/>
          </a:schemeClr>
        </a:solidFill>
      </dgm:spPr>
    </dgm:pt>
    <dgm:pt modelId="{AE341636-7FBC-4EE1-9BEC-2FA0C90794A8}" type="pres">
      <dgm:prSet presAssocID="{591AB590-EC2C-487F-B6F4-DA051D6B23A8}" presName="iconRect" presStyleLbl="node1" presStyleIdx="7" presStyleCnt="8"/>
      <dgm:spPr>
        <a:blipFill dpi="0" rotWithShape="1">
          <a:blip xmlns:r="http://schemas.openxmlformats.org/officeDocument/2006/relationships" r:embed="rId1">
            <a:alphaModFix amt="40000"/>
          </a:blip>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7" presStyleCnt="8">
        <dgm:presLayoutVars>
          <dgm:chMax val="1"/>
          <dgm:chPref val="1"/>
        </dgm:presLayoutVars>
      </dgm:prSet>
      <dgm:spPr/>
    </dgm:pt>
  </dgm:ptLst>
  <dgm:cxnLst>
    <dgm:cxn modelId="{900E5D00-CAAC-49A4-8644-7FEBA80F8967}" srcId="{79D5DFDE-40A0-4F5A-9860-4092D0FFFD55}" destId="{2D2A7146-4E4E-4A8E-9B8F-C0936DF13D67}" srcOrd="2" destOrd="0" parTransId="{D7107386-893E-401D-A4E2-3E3D8C9D82BB}" sibTransId="{93E45107-2CEF-410D-96CC-B47294DD2BF8}"/>
    <dgm:cxn modelId="{C1424E23-C8BC-492D-8C22-3A512B00D3D1}" type="presOf" srcId="{72A57CC0-9116-4FFF-BE99-27810D40DA89}" destId="{A017FA51-0926-4780-BE37-A0826E1370A7}" srcOrd="0" destOrd="0" presId="urn:microsoft.com/office/officeart/2018/5/layout/IconLeafLabelList"/>
    <dgm:cxn modelId="{91642C33-6561-4807-A844-D18F67B9907E}" srcId="{79D5DFDE-40A0-4F5A-9860-4092D0FFFD55}" destId="{8DCAC587-716F-4E1A-A921-5C130BA805C5}" srcOrd="4" destOrd="0" parTransId="{8AAA048B-77EA-4AC0-B734-80F8399BCC57}" sibTransId="{5A3B6774-57B2-4977-9F64-47AD47189FC6}"/>
    <dgm:cxn modelId="{43C60948-4DF8-4D65-92E8-73FD92E46010}" type="presOf" srcId="{754BAD5B-FD94-4D1E-B297-165A37FE9ED7}" destId="{D7DDC866-81DB-4C41-A963-717E8FD78700}" srcOrd="0" destOrd="0" presId="urn:microsoft.com/office/officeart/2018/5/layout/IconLeafLabelList"/>
    <dgm:cxn modelId="{31901B68-B06E-4866-9CBC-0A19040468B6}" srcId="{79D5DFDE-40A0-4F5A-9860-4092D0FFFD55}" destId="{72A57CC0-9116-4FFF-BE99-27810D40DA89}" srcOrd="5" destOrd="0" parTransId="{CC08CE89-761C-4E55-8F1B-928470D7F1D8}" sibTransId="{9EE4D3CD-3F4F-4E09-B372-B7972CFA7174}"/>
    <dgm:cxn modelId="{D913D54D-951F-403B-9B2C-320320D65BC1}" srcId="{79D5DFDE-40A0-4F5A-9860-4092D0FFFD55}" destId="{37AA84EE-CAD7-4426-9FFB-4BBC6948DDB8}" srcOrd="0" destOrd="0" parTransId="{D39F5107-B40D-493F-A2FF-AFC1CAEC0C31}" sibTransId="{3BA96FDE-FDBD-46F9-AA07-2EF6DD35FF2D}"/>
    <dgm:cxn modelId="{596A1A71-413E-4A29-8DB5-647445EB77A3}" srcId="{79D5DFDE-40A0-4F5A-9860-4092D0FFFD55}" destId="{24B22928-FABC-4091-92CF-B871536D0700}" srcOrd="1" destOrd="0" parTransId="{96917530-B7D6-4250-AA50-93825155446A}" sibTransId="{DB88B8D2-4140-49CC-B984-F68188F38CF0}"/>
    <dgm:cxn modelId="{57B23275-BC63-47BE-B18A-E3C1104F9000}" type="presOf" srcId="{37AA84EE-CAD7-4426-9FFB-4BBC6948DDB8}" destId="{B42613F2-E548-4FBA-A586-87D67035AFEE}" srcOrd="0" destOrd="0" presId="urn:microsoft.com/office/officeart/2018/5/layout/IconLeafLabelList"/>
    <dgm:cxn modelId="{C1DC698B-4BE4-4A57-9C94-DB8CB10BD25E}" srcId="{79D5DFDE-40A0-4F5A-9860-4092D0FFFD55}" destId="{591AB590-EC2C-487F-B6F4-DA051D6B23A8}" srcOrd="7" destOrd="0" parTransId="{5669B3EE-A98C-4D9F-9935-D00C5C2CC223}" sibTransId="{58D34F71-D160-4CC6-B750-B6F681F3FEC3}"/>
    <dgm:cxn modelId="{A98660A6-3846-4803-A2AB-BC2E9907C53C}" type="presOf" srcId="{24B22928-FABC-4091-92CF-B871536D0700}" destId="{F83D2607-59EE-4533-9180-BC190A821F19}" srcOrd="0" destOrd="0" presId="urn:microsoft.com/office/officeart/2018/5/layout/IconLeafLabelList"/>
    <dgm:cxn modelId="{7016B3AA-89DB-487A-B2F3-259F6C050929}" type="presOf" srcId="{74842720-3995-40A7-95E3-418CFD8F9496}" destId="{18D0F93B-55C3-4391-93C4-F4FD61495932}" srcOrd="0" destOrd="0" presId="urn:microsoft.com/office/officeart/2018/5/layout/IconLeafLabelList"/>
    <dgm:cxn modelId="{CC0B74B2-730A-49E0-A0FC-91999DCA15E0}" srcId="{79D5DFDE-40A0-4F5A-9860-4092D0FFFD55}" destId="{74842720-3995-40A7-95E3-418CFD8F9496}" srcOrd="3" destOrd="0" parTransId="{EB4AEA9F-8C87-4E24-9DFB-AD6A6680114F}" sibTransId="{3DFFB14B-F6A7-4182-B390-EA6566245C49}"/>
    <dgm:cxn modelId="{4AE4C6BF-D9BF-4885-8A17-12CA03038B3B}" srcId="{79D5DFDE-40A0-4F5A-9860-4092D0FFFD55}" destId="{754BAD5B-FD94-4D1E-B297-165A37FE9ED7}" srcOrd="6"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85F188D9-65BC-43BE-842A-B37A66194D06}" type="presOf" srcId="{2D2A7146-4E4E-4A8E-9B8F-C0936DF13D67}" destId="{5D4B6CEE-F7BB-4DD3-B21C-676683E17970}" srcOrd="0" destOrd="0" presId="urn:microsoft.com/office/officeart/2018/5/layout/IconLeafLabelList"/>
    <dgm:cxn modelId="{1A6A1AF7-D0D5-44F8-9896-5A0997E2C1CF}" type="presOf" srcId="{8DCAC587-716F-4E1A-A921-5C130BA805C5}" destId="{7D9D7292-30BA-4F28-8609-E314BAE8E310}" srcOrd="0" destOrd="0" presId="urn:microsoft.com/office/officeart/2018/5/layout/IconLeafLabelList"/>
    <dgm:cxn modelId="{48290411-B889-4A4A-AB8C-C460D537F1E6}" type="presParOf" srcId="{7A634357-A35A-434D-9520-0ABF765108BA}" destId="{8E7217A1-3396-4F3F-8E1A-7E62D22E6451}" srcOrd="0" destOrd="0" presId="urn:microsoft.com/office/officeart/2018/5/layout/IconLeafLabelList"/>
    <dgm:cxn modelId="{082D961A-324C-45F3-8B3A-F961F70ED3CE}" type="presParOf" srcId="{8E7217A1-3396-4F3F-8E1A-7E62D22E6451}" destId="{440D5277-404F-41B3-AA37-2B325CE47833}" srcOrd="0" destOrd="0" presId="urn:microsoft.com/office/officeart/2018/5/layout/IconLeafLabelList"/>
    <dgm:cxn modelId="{B58C5AA2-5A1A-4B29-86F3-039BBD1342E0}" type="presParOf" srcId="{8E7217A1-3396-4F3F-8E1A-7E62D22E6451}" destId="{3711853F-5EA1-4B8E-88B6-37D77C0363F4}" srcOrd="1" destOrd="0" presId="urn:microsoft.com/office/officeart/2018/5/layout/IconLeafLabelList"/>
    <dgm:cxn modelId="{A37BF061-50A8-41CD-AF97-21D4A9B6957E}" type="presParOf" srcId="{8E7217A1-3396-4F3F-8E1A-7E62D22E6451}" destId="{1A1169C6-1C99-4418-902B-AC8B3F73D947}" srcOrd="2" destOrd="0" presId="urn:microsoft.com/office/officeart/2018/5/layout/IconLeafLabelList"/>
    <dgm:cxn modelId="{427C8E15-0073-406D-AE9B-416E504EE8D6}" type="presParOf" srcId="{8E7217A1-3396-4F3F-8E1A-7E62D22E6451}" destId="{B42613F2-E548-4FBA-A586-87D67035AFEE}" srcOrd="3" destOrd="0" presId="urn:microsoft.com/office/officeart/2018/5/layout/IconLeafLabelList"/>
    <dgm:cxn modelId="{61BFB48A-7904-4848-A1AF-6C6CEAFF9071}" type="presParOf" srcId="{7A634357-A35A-434D-9520-0ABF765108BA}" destId="{029948F2-D659-4D55-86BC-B133DBE2EA30}" srcOrd="1" destOrd="0" presId="urn:microsoft.com/office/officeart/2018/5/layout/IconLeafLabelList"/>
    <dgm:cxn modelId="{45737BCE-9BF5-4FAF-94B7-5BF58DA49D91}" type="presParOf" srcId="{7A634357-A35A-434D-9520-0ABF765108BA}" destId="{7D47DE32-E2A5-47B8-8D1A-4350193132E2}" srcOrd="2" destOrd="0" presId="urn:microsoft.com/office/officeart/2018/5/layout/IconLeafLabelList"/>
    <dgm:cxn modelId="{DC1BCFDC-F537-4746-9B99-E07FF1D44893}" type="presParOf" srcId="{7D47DE32-E2A5-47B8-8D1A-4350193132E2}" destId="{A41564DB-FCAD-47F3-AF91-F89DA39FDCF9}" srcOrd="0" destOrd="0" presId="urn:microsoft.com/office/officeart/2018/5/layout/IconLeafLabelList"/>
    <dgm:cxn modelId="{5590F6E5-9448-4DDA-B413-203A4FBF7FC1}" type="presParOf" srcId="{7D47DE32-E2A5-47B8-8D1A-4350193132E2}" destId="{1339A884-AADC-43BA-B31B-580F33F0239D}" srcOrd="1" destOrd="0" presId="urn:microsoft.com/office/officeart/2018/5/layout/IconLeafLabelList"/>
    <dgm:cxn modelId="{0FCBC908-B245-407F-84A7-F4EDC260CE88}" type="presParOf" srcId="{7D47DE32-E2A5-47B8-8D1A-4350193132E2}" destId="{76343FE6-7922-4F2B-A9DB-A9A4565FB59C}" srcOrd="2" destOrd="0" presId="urn:microsoft.com/office/officeart/2018/5/layout/IconLeafLabelList"/>
    <dgm:cxn modelId="{2ACC4702-CB61-41B8-BA02-F100CAE9DA37}" type="presParOf" srcId="{7D47DE32-E2A5-47B8-8D1A-4350193132E2}" destId="{F83D2607-59EE-4533-9180-BC190A821F19}" srcOrd="3" destOrd="0" presId="urn:microsoft.com/office/officeart/2018/5/layout/IconLeafLabelList"/>
    <dgm:cxn modelId="{58F43C3D-9784-4E01-90C8-04AF55EE9344}" type="presParOf" srcId="{7A634357-A35A-434D-9520-0ABF765108BA}" destId="{9B204DAC-A40D-465C-B57A-9F7574BB33B8}" srcOrd="3" destOrd="0" presId="urn:microsoft.com/office/officeart/2018/5/layout/IconLeafLabelList"/>
    <dgm:cxn modelId="{07577FA5-0AE9-40C4-AFEF-85E3B4EC17EC}" type="presParOf" srcId="{7A634357-A35A-434D-9520-0ABF765108BA}" destId="{D6292CCC-ED15-4543-8723-897E67532FE9}" srcOrd="4" destOrd="0" presId="urn:microsoft.com/office/officeart/2018/5/layout/IconLeafLabelList"/>
    <dgm:cxn modelId="{089FF687-7D2C-42F3-BB84-979C55E2F9D1}" type="presParOf" srcId="{D6292CCC-ED15-4543-8723-897E67532FE9}" destId="{1A0C5739-4105-40F1-9018-EFFE2F49AE84}" srcOrd="0" destOrd="0" presId="urn:microsoft.com/office/officeart/2018/5/layout/IconLeafLabelList"/>
    <dgm:cxn modelId="{D8AFFE84-3BD9-4D01-9287-16B927D59043}" type="presParOf" srcId="{D6292CCC-ED15-4543-8723-897E67532FE9}" destId="{142EB4B7-0EB2-4EEF-AA47-1D245BA623DD}" srcOrd="1" destOrd="0" presId="urn:microsoft.com/office/officeart/2018/5/layout/IconLeafLabelList"/>
    <dgm:cxn modelId="{C51CB7D5-ED30-4108-8D40-8E88D381FEAB}" type="presParOf" srcId="{D6292CCC-ED15-4543-8723-897E67532FE9}" destId="{11311266-1255-4A66-BF73-8CF1535262BE}" srcOrd="2" destOrd="0" presId="urn:microsoft.com/office/officeart/2018/5/layout/IconLeafLabelList"/>
    <dgm:cxn modelId="{A0C17F1B-18F3-4F1A-B92D-D9B871B1839D}" type="presParOf" srcId="{D6292CCC-ED15-4543-8723-897E67532FE9}" destId="{5D4B6CEE-F7BB-4DD3-B21C-676683E17970}" srcOrd="3" destOrd="0" presId="urn:microsoft.com/office/officeart/2018/5/layout/IconLeafLabelList"/>
    <dgm:cxn modelId="{E8BF44B5-CBB8-4EA3-9AC0-E6E41133BA38}" type="presParOf" srcId="{7A634357-A35A-434D-9520-0ABF765108BA}" destId="{B88820E4-BD69-41AC-8878-92B663743BE9}" srcOrd="5" destOrd="0" presId="urn:microsoft.com/office/officeart/2018/5/layout/IconLeafLabelList"/>
    <dgm:cxn modelId="{C5CD0910-D279-488A-B232-05CDE5F3E6F9}" type="presParOf" srcId="{7A634357-A35A-434D-9520-0ABF765108BA}" destId="{F8020974-3628-45E3-9AB6-B4F848573553}" srcOrd="6" destOrd="0" presId="urn:microsoft.com/office/officeart/2018/5/layout/IconLeafLabelList"/>
    <dgm:cxn modelId="{E4E32FE5-B927-49DC-8BD8-57E293469A2B}" type="presParOf" srcId="{F8020974-3628-45E3-9AB6-B4F848573553}" destId="{2C6F1FF0-B607-47A6-A170-4B33BFECB0ED}" srcOrd="0" destOrd="0" presId="urn:microsoft.com/office/officeart/2018/5/layout/IconLeafLabelList"/>
    <dgm:cxn modelId="{43AE48EC-8B5D-4315-A827-54A87B7C4CB7}" type="presParOf" srcId="{F8020974-3628-45E3-9AB6-B4F848573553}" destId="{BE1731A1-665B-4548-A762-979B956D8119}" srcOrd="1" destOrd="0" presId="urn:microsoft.com/office/officeart/2018/5/layout/IconLeafLabelList"/>
    <dgm:cxn modelId="{7EF7D09F-3FFC-437B-9A92-04ED876C2565}" type="presParOf" srcId="{F8020974-3628-45E3-9AB6-B4F848573553}" destId="{CC541093-23FF-4445-BCFC-F119A265BE77}" srcOrd="2" destOrd="0" presId="urn:microsoft.com/office/officeart/2018/5/layout/IconLeafLabelList"/>
    <dgm:cxn modelId="{685CC403-C916-4075-849D-DA0BACD05D4A}" type="presParOf" srcId="{F8020974-3628-45E3-9AB6-B4F848573553}" destId="{18D0F93B-55C3-4391-93C4-F4FD61495932}" srcOrd="3" destOrd="0" presId="urn:microsoft.com/office/officeart/2018/5/layout/IconLeafLabelList"/>
    <dgm:cxn modelId="{FEDDF878-52BB-4C32-BA71-46FE9C3A68CE}" type="presParOf" srcId="{7A634357-A35A-434D-9520-0ABF765108BA}" destId="{41E6A2C1-AE32-4E75-BBA1-63FC65FF22F5}" srcOrd="7" destOrd="0" presId="urn:microsoft.com/office/officeart/2018/5/layout/IconLeafLabelList"/>
    <dgm:cxn modelId="{98C60A3C-D995-4C8B-988A-0D109CCF1352}" type="presParOf" srcId="{7A634357-A35A-434D-9520-0ABF765108BA}" destId="{DA05C305-9FDE-48B6-8FE7-08FD041EF60D}" srcOrd="8" destOrd="0" presId="urn:microsoft.com/office/officeart/2018/5/layout/IconLeafLabelList"/>
    <dgm:cxn modelId="{0CB34FEA-4905-44C0-AECF-7C5E6E25A444}" type="presParOf" srcId="{DA05C305-9FDE-48B6-8FE7-08FD041EF60D}" destId="{08EBC782-313D-45D8-9F10-5BFE27978606}" srcOrd="0" destOrd="0" presId="urn:microsoft.com/office/officeart/2018/5/layout/IconLeafLabelList"/>
    <dgm:cxn modelId="{626872A7-FB39-4C04-A9CD-C70F9D52DE67}" type="presParOf" srcId="{DA05C305-9FDE-48B6-8FE7-08FD041EF60D}" destId="{3FDA2533-552B-4603-8DD0-3C3AB4C04D84}" srcOrd="1" destOrd="0" presId="urn:microsoft.com/office/officeart/2018/5/layout/IconLeafLabelList"/>
    <dgm:cxn modelId="{1A7ABD93-F538-46E8-BFF7-7151883DA68A}" type="presParOf" srcId="{DA05C305-9FDE-48B6-8FE7-08FD041EF60D}" destId="{05A4A542-2A9A-4791-ABC2-19C19C274E9D}" srcOrd="2" destOrd="0" presId="urn:microsoft.com/office/officeart/2018/5/layout/IconLeafLabelList"/>
    <dgm:cxn modelId="{A2FCC301-B300-48C5-9B9B-0566894AAA8F}" type="presParOf" srcId="{DA05C305-9FDE-48B6-8FE7-08FD041EF60D}" destId="{7D9D7292-30BA-4F28-8609-E314BAE8E310}" srcOrd="3" destOrd="0" presId="urn:microsoft.com/office/officeart/2018/5/layout/IconLeafLabelList"/>
    <dgm:cxn modelId="{25B07EB8-E20C-41C6-8674-0129A61160CF}" type="presParOf" srcId="{7A634357-A35A-434D-9520-0ABF765108BA}" destId="{98D3C879-5C59-4467-83F0-721FC8FA980D}" srcOrd="9" destOrd="0" presId="urn:microsoft.com/office/officeart/2018/5/layout/IconLeafLabelList"/>
    <dgm:cxn modelId="{C3660899-C101-4BEA-A35A-D60A454D59FD}" type="presParOf" srcId="{7A634357-A35A-434D-9520-0ABF765108BA}" destId="{BE340CF0-D0E3-4A36-B9BC-577270C71404}" srcOrd="10" destOrd="0" presId="urn:microsoft.com/office/officeart/2018/5/layout/IconLeafLabelList"/>
    <dgm:cxn modelId="{53C7C972-D887-4593-B9E3-C98C789D3ABF}" type="presParOf" srcId="{BE340CF0-D0E3-4A36-B9BC-577270C71404}" destId="{E346C8DC-8770-4AD8-986A-7073E8D8112A}" srcOrd="0" destOrd="0" presId="urn:microsoft.com/office/officeart/2018/5/layout/IconLeafLabelList"/>
    <dgm:cxn modelId="{926EDEE2-9E3B-45F0-AFE8-8BFE710CD710}" type="presParOf" srcId="{BE340CF0-D0E3-4A36-B9BC-577270C71404}" destId="{5379C651-E632-4A43-ABA5-16F8D4CBAF94}" srcOrd="1" destOrd="0" presId="urn:microsoft.com/office/officeart/2018/5/layout/IconLeafLabelList"/>
    <dgm:cxn modelId="{BAED291F-46A2-4145-BF35-C3AC712AEF29}" type="presParOf" srcId="{BE340CF0-D0E3-4A36-B9BC-577270C71404}" destId="{FB771C0A-088B-4688-B8B1-DED9098ECE75}" srcOrd="2" destOrd="0" presId="urn:microsoft.com/office/officeart/2018/5/layout/IconLeafLabelList"/>
    <dgm:cxn modelId="{435D8EFC-5563-4801-BA8F-F76DA8E634D7}" type="presParOf" srcId="{BE340CF0-D0E3-4A36-B9BC-577270C71404}" destId="{A017FA51-0926-4780-BE37-A0826E1370A7}" srcOrd="3" destOrd="0" presId="urn:microsoft.com/office/officeart/2018/5/layout/IconLeafLabelList"/>
    <dgm:cxn modelId="{12953915-ABF5-4B5B-8BBE-041C9A9CAD95}" type="presParOf" srcId="{7A634357-A35A-434D-9520-0ABF765108BA}" destId="{B81D4754-75B5-47AF-8552-0E41BB342A9B}" srcOrd="11" destOrd="0" presId="urn:microsoft.com/office/officeart/2018/5/layout/IconLeafLabelList"/>
    <dgm:cxn modelId="{9D401C00-0AC8-4E85-A36F-80922FA48E1C}" type="presParOf" srcId="{7A634357-A35A-434D-9520-0ABF765108BA}" destId="{15A4BF75-0A9A-4867-9044-4B74E4BD21A9}" srcOrd="12"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3" destOrd="0" presId="urn:microsoft.com/office/officeart/2018/5/layout/IconLeafLabelList"/>
    <dgm:cxn modelId="{0A293C33-724E-48F8-9999-019F4FBC3BDF}" type="presParOf" srcId="{7A634357-A35A-434D-9520-0ABF765108BA}" destId="{970790A9-453F-4DF6-961D-8E9BF5723744}" srcOrd="14"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3165EF-363D-42E6-B738-E10783ECA30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7436D8-DFAE-43DC-8BAC-1267F32FE35C}">
      <dgm:prSet/>
      <dgm:spPr/>
      <dgm:t>
        <a:bodyPr/>
        <a:lstStyle/>
        <a:p>
          <a:pPr>
            <a:lnSpc>
              <a:spcPct val="100000"/>
            </a:lnSpc>
          </a:pPr>
          <a:r>
            <a:rPr lang="en-US" altLang="zh-TW" dirty="0"/>
            <a:t>Noise eliminating </a:t>
          </a:r>
          <a:endParaRPr lang="en-US" dirty="0"/>
        </a:p>
      </dgm:t>
    </dgm:pt>
    <dgm:pt modelId="{954CD345-68B8-414B-B1CF-542EB3D0344A}" type="parTrans" cxnId="{173E1842-DAA4-4F90-AAF1-0321A4D8D037}">
      <dgm:prSet/>
      <dgm:spPr/>
      <dgm:t>
        <a:bodyPr/>
        <a:lstStyle/>
        <a:p>
          <a:endParaRPr lang="en-US"/>
        </a:p>
      </dgm:t>
    </dgm:pt>
    <dgm:pt modelId="{9091520B-68B1-4784-8E38-122230FF5975}" type="sibTrans" cxnId="{173E1842-DAA4-4F90-AAF1-0321A4D8D037}">
      <dgm:prSet/>
      <dgm:spPr/>
      <dgm:t>
        <a:bodyPr/>
        <a:lstStyle/>
        <a:p>
          <a:endParaRPr lang="en-US"/>
        </a:p>
      </dgm:t>
    </dgm:pt>
    <dgm:pt modelId="{92F7D7D1-CBD6-4B06-8C90-3F1DCC497302}">
      <dgm:prSet/>
      <dgm:spPr/>
      <dgm:t>
        <a:bodyPr/>
        <a:lstStyle/>
        <a:p>
          <a:pPr>
            <a:lnSpc>
              <a:spcPct val="100000"/>
            </a:lnSpc>
          </a:pPr>
          <a:r>
            <a:rPr lang="en-US" altLang="zh-TW" dirty="0"/>
            <a:t>Data splitting</a:t>
          </a:r>
          <a:endParaRPr lang="zh-TW" altLang="en-US" dirty="0"/>
        </a:p>
      </dgm:t>
    </dgm:pt>
    <dgm:pt modelId="{F7E6568A-DBA5-4078-9EE2-0E3B0A2DACAB}" type="parTrans" cxnId="{0FD3C760-5293-433E-B37F-FB36B3231167}">
      <dgm:prSet/>
      <dgm:spPr/>
      <dgm:t>
        <a:bodyPr/>
        <a:lstStyle/>
        <a:p>
          <a:endParaRPr lang="en-US"/>
        </a:p>
      </dgm:t>
    </dgm:pt>
    <dgm:pt modelId="{E033A29E-EB43-4A04-976E-CDCB21716D7D}" type="sibTrans" cxnId="{0FD3C760-5293-433E-B37F-FB36B3231167}">
      <dgm:prSet/>
      <dgm:spPr/>
      <dgm:t>
        <a:bodyPr/>
        <a:lstStyle/>
        <a:p>
          <a:endParaRPr lang="en-US"/>
        </a:p>
      </dgm:t>
    </dgm:pt>
    <dgm:pt modelId="{A4E5E18A-80DA-456B-B3E8-6532EC18D9B7}" type="pres">
      <dgm:prSet presAssocID="{4B3165EF-363D-42E6-B738-E10783ECA305}" presName="root" presStyleCnt="0">
        <dgm:presLayoutVars>
          <dgm:dir/>
          <dgm:resizeHandles val="exact"/>
        </dgm:presLayoutVars>
      </dgm:prSet>
      <dgm:spPr/>
    </dgm:pt>
    <dgm:pt modelId="{0E25A9D6-A470-4287-9206-54DF5710095B}" type="pres">
      <dgm:prSet presAssocID="{E07436D8-DFAE-43DC-8BAC-1267F32FE35C}" presName="compNode" presStyleCnt="0"/>
      <dgm:spPr/>
    </dgm:pt>
    <dgm:pt modelId="{22D78302-23FB-45F8-BE24-45D8B4E4B14B}" type="pres">
      <dgm:prSet presAssocID="{E07436D8-DFAE-43DC-8BAC-1267F32FE35C}" presName="bgRect" presStyleLbl="bgShp" presStyleIdx="0" presStyleCnt="2"/>
      <dgm:spPr/>
    </dgm:pt>
    <dgm:pt modelId="{4244EB98-7BB7-4558-A58D-9BA67E2275DC}" type="pres">
      <dgm:prSet presAssocID="{E07436D8-DFAE-43DC-8BAC-1267F32FE35C}" presName="iconRect" presStyleLbl="node1" presStyleIdx="0" presStyleCnt="2"/>
      <dgm:spPr>
        <a:blipFill>
          <a:blip xmlns:r="http://schemas.openxmlformats.org/officeDocument/2006/relationships" r:embed="rId1"/>
          <a:srcRect/>
          <a:stretch>
            <a:fillRect/>
          </a:stretch>
        </a:blipFill>
        <a:ln>
          <a:noFill/>
        </a:ln>
      </dgm:spPr>
    </dgm:pt>
    <dgm:pt modelId="{79714DA7-6005-4204-BDD1-4277E3DD66D4}" type="pres">
      <dgm:prSet presAssocID="{E07436D8-DFAE-43DC-8BAC-1267F32FE35C}" presName="spaceRect" presStyleCnt="0"/>
      <dgm:spPr/>
    </dgm:pt>
    <dgm:pt modelId="{FB69997D-C5EF-4BC3-AFFA-FA6E003D0598}" type="pres">
      <dgm:prSet presAssocID="{E07436D8-DFAE-43DC-8BAC-1267F32FE35C}" presName="parTx" presStyleLbl="revTx" presStyleIdx="0" presStyleCnt="2">
        <dgm:presLayoutVars>
          <dgm:chMax val="0"/>
          <dgm:chPref val="0"/>
        </dgm:presLayoutVars>
      </dgm:prSet>
      <dgm:spPr/>
    </dgm:pt>
    <dgm:pt modelId="{DF091979-6F81-4812-9473-796D8E823371}" type="pres">
      <dgm:prSet presAssocID="{9091520B-68B1-4784-8E38-122230FF5975}" presName="sibTrans" presStyleCnt="0"/>
      <dgm:spPr/>
    </dgm:pt>
    <dgm:pt modelId="{EB71F09A-2A4C-46B0-9111-77E00928F83E}" type="pres">
      <dgm:prSet presAssocID="{92F7D7D1-CBD6-4B06-8C90-3F1DCC497302}" presName="compNode" presStyleCnt="0"/>
      <dgm:spPr/>
    </dgm:pt>
    <dgm:pt modelId="{58313B69-CF3E-43EE-94EC-41485C77959B}" type="pres">
      <dgm:prSet presAssocID="{92F7D7D1-CBD6-4B06-8C90-3F1DCC497302}" presName="bgRect" presStyleLbl="bgShp" presStyleIdx="1" presStyleCnt="2"/>
      <dgm:spPr/>
    </dgm:pt>
    <dgm:pt modelId="{EA39A5FA-3B43-4D75-AF59-5CF3E09BD65D}" type="pres">
      <dgm:prSet presAssocID="{92F7D7D1-CBD6-4B06-8C90-3F1DCC497302}" presName="iconRect" presStyleLbl="node1" presStyleIdx="1" presStyleCnt="2"/>
      <dgm:spPr>
        <a:blipFill>
          <a:blip xmlns:r="http://schemas.openxmlformats.org/officeDocument/2006/relationships" r:embed="rId2"/>
          <a:srcRect/>
          <a:stretch>
            <a:fillRect/>
          </a:stretch>
        </a:blipFill>
        <a:ln>
          <a:noFill/>
        </a:ln>
      </dgm:spPr>
    </dgm:pt>
    <dgm:pt modelId="{C0B93B61-1D6A-4086-BADC-8FF2ED2686EE}" type="pres">
      <dgm:prSet presAssocID="{92F7D7D1-CBD6-4B06-8C90-3F1DCC497302}" presName="spaceRect" presStyleCnt="0"/>
      <dgm:spPr/>
    </dgm:pt>
    <dgm:pt modelId="{73609650-3C0D-4596-839A-4327ED61B343}" type="pres">
      <dgm:prSet presAssocID="{92F7D7D1-CBD6-4B06-8C90-3F1DCC497302}" presName="parTx" presStyleLbl="revTx" presStyleIdx="1" presStyleCnt="2">
        <dgm:presLayoutVars>
          <dgm:chMax val="0"/>
          <dgm:chPref val="0"/>
        </dgm:presLayoutVars>
      </dgm:prSet>
      <dgm:spPr/>
    </dgm:pt>
  </dgm:ptLst>
  <dgm:cxnLst>
    <dgm:cxn modelId="{58286560-29C9-44C1-8D7C-B0CE3BDB6039}" type="presOf" srcId="{4B3165EF-363D-42E6-B738-E10783ECA305}" destId="{A4E5E18A-80DA-456B-B3E8-6532EC18D9B7}" srcOrd="0" destOrd="0" presId="urn:microsoft.com/office/officeart/2018/2/layout/IconVerticalSolidList"/>
    <dgm:cxn modelId="{0FD3C760-5293-433E-B37F-FB36B3231167}" srcId="{4B3165EF-363D-42E6-B738-E10783ECA305}" destId="{92F7D7D1-CBD6-4B06-8C90-3F1DCC497302}" srcOrd="1" destOrd="0" parTransId="{F7E6568A-DBA5-4078-9EE2-0E3B0A2DACAB}" sibTransId="{E033A29E-EB43-4A04-976E-CDCB21716D7D}"/>
    <dgm:cxn modelId="{173E1842-DAA4-4F90-AAF1-0321A4D8D037}" srcId="{4B3165EF-363D-42E6-B738-E10783ECA305}" destId="{E07436D8-DFAE-43DC-8BAC-1267F32FE35C}" srcOrd="0" destOrd="0" parTransId="{954CD345-68B8-414B-B1CF-542EB3D0344A}" sibTransId="{9091520B-68B1-4784-8E38-122230FF5975}"/>
    <dgm:cxn modelId="{A3F990B2-AB8E-4C28-918C-66D63779100D}" type="presOf" srcId="{92F7D7D1-CBD6-4B06-8C90-3F1DCC497302}" destId="{73609650-3C0D-4596-839A-4327ED61B343}" srcOrd="0" destOrd="0" presId="urn:microsoft.com/office/officeart/2018/2/layout/IconVerticalSolidList"/>
    <dgm:cxn modelId="{1CA2FEFD-A854-4FD0-86F9-7F43ACF21EC4}" type="presOf" srcId="{E07436D8-DFAE-43DC-8BAC-1267F32FE35C}" destId="{FB69997D-C5EF-4BC3-AFFA-FA6E003D0598}" srcOrd="0" destOrd="0" presId="urn:microsoft.com/office/officeart/2018/2/layout/IconVerticalSolidList"/>
    <dgm:cxn modelId="{60AD7301-2A51-44CA-BB5B-0CBD4EFD5010}" type="presParOf" srcId="{A4E5E18A-80DA-456B-B3E8-6532EC18D9B7}" destId="{0E25A9D6-A470-4287-9206-54DF5710095B}" srcOrd="0" destOrd="0" presId="urn:microsoft.com/office/officeart/2018/2/layout/IconVerticalSolidList"/>
    <dgm:cxn modelId="{B8ADD49F-3F45-486B-AC52-B13690D0838D}" type="presParOf" srcId="{0E25A9D6-A470-4287-9206-54DF5710095B}" destId="{22D78302-23FB-45F8-BE24-45D8B4E4B14B}" srcOrd="0" destOrd="0" presId="urn:microsoft.com/office/officeart/2018/2/layout/IconVerticalSolidList"/>
    <dgm:cxn modelId="{C91B63C5-DA56-44C1-AA64-08139E6625A9}" type="presParOf" srcId="{0E25A9D6-A470-4287-9206-54DF5710095B}" destId="{4244EB98-7BB7-4558-A58D-9BA67E2275DC}" srcOrd="1" destOrd="0" presId="urn:microsoft.com/office/officeart/2018/2/layout/IconVerticalSolidList"/>
    <dgm:cxn modelId="{6B9AD5FD-3AD5-4F38-A766-89B9C3202542}" type="presParOf" srcId="{0E25A9D6-A470-4287-9206-54DF5710095B}" destId="{79714DA7-6005-4204-BDD1-4277E3DD66D4}" srcOrd="2" destOrd="0" presId="urn:microsoft.com/office/officeart/2018/2/layout/IconVerticalSolidList"/>
    <dgm:cxn modelId="{0B088558-AC84-487F-AB3E-86637E68192B}" type="presParOf" srcId="{0E25A9D6-A470-4287-9206-54DF5710095B}" destId="{FB69997D-C5EF-4BC3-AFFA-FA6E003D0598}" srcOrd="3" destOrd="0" presId="urn:microsoft.com/office/officeart/2018/2/layout/IconVerticalSolidList"/>
    <dgm:cxn modelId="{44A94BFF-5095-4991-9260-7EFD686575C5}" type="presParOf" srcId="{A4E5E18A-80DA-456B-B3E8-6532EC18D9B7}" destId="{DF091979-6F81-4812-9473-796D8E823371}" srcOrd="1" destOrd="0" presId="urn:microsoft.com/office/officeart/2018/2/layout/IconVerticalSolidList"/>
    <dgm:cxn modelId="{8B57FDA1-F9E2-4DEA-BC08-830F7722101D}" type="presParOf" srcId="{A4E5E18A-80DA-456B-B3E8-6532EC18D9B7}" destId="{EB71F09A-2A4C-46B0-9111-77E00928F83E}" srcOrd="2" destOrd="0" presId="urn:microsoft.com/office/officeart/2018/2/layout/IconVerticalSolidList"/>
    <dgm:cxn modelId="{BDA64D8B-A0C2-4831-8002-EF4B4DE7BFDF}" type="presParOf" srcId="{EB71F09A-2A4C-46B0-9111-77E00928F83E}" destId="{58313B69-CF3E-43EE-94EC-41485C77959B}" srcOrd="0" destOrd="0" presId="urn:microsoft.com/office/officeart/2018/2/layout/IconVerticalSolidList"/>
    <dgm:cxn modelId="{EC20EB5A-1683-42CC-AEC6-48FC6F7B9BA8}" type="presParOf" srcId="{EB71F09A-2A4C-46B0-9111-77E00928F83E}" destId="{EA39A5FA-3B43-4D75-AF59-5CF3E09BD65D}" srcOrd="1" destOrd="0" presId="urn:microsoft.com/office/officeart/2018/2/layout/IconVerticalSolidList"/>
    <dgm:cxn modelId="{927CB1E2-9F84-4907-A060-043A378DCA1B}" type="presParOf" srcId="{EB71F09A-2A4C-46B0-9111-77E00928F83E}" destId="{C0B93B61-1D6A-4086-BADC-8FF2ED2686EE}" srcOrd="2" destOrd="0" presId="urn:microsoft.com/office/officeart/2018/2/layout/IconVerticalSolidList"/>
    <dgm:cxn modelId="{67D66AC9-AC25-4910-8DB7-BC12109F5E08}" type="presParOf" srcId="{EB71F09A-2A4C-46B0-9111-77E00928F83E}" destId="{73609650-3C0D-4596-839A-4327ED61B3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4842720-3995-40A7-95E3-418CFD8F9496}">
      <dgm:prSet/>
      <dgm:spPr/>
      <dgm:t>
        <a:bodyPr/>
        <a:lstStyle/>
        <a:p>
          <a:pPr>
            <a:lnSpc>
              <a:spcPct val="100000"/>
            </a:lnSpc>
            <a:defRPr cap="all"/>
          </a:pPr>
          <a:r>
            <a:rPr lang="en-US" altLang="zh-TW" dirty="0"/>
            <a:t>Noise eliminating &amp; Data splitting</a:t>
          </a:r>
          <a:endParaRPr lang="en-US" dirty="0"/>
        </a:p>
      </dgm:t>
    </dgm:pt>
    <dgm:pt modelId="{EB4AEA9F-8C87-4E24-9DFB-AD6A6680114F}" type="parTrans" cxnId="{CC0B74B2-730A-49E0-A0FC-91999DCA15E0}">
      <dgm:prSet/>
      <dgm:spPr/>
      <dgm:t>
        <a:bodyPr/>
        <a:lstStyle/>
        <a:p>
          <a:endParaRPr lang="en-US"/>
        </a:p>
      </dgm:t>
    </dgm:pt>
    <dgm:pt modelId="{3DFFB14B-F6A7-4182-B390-EA6566245C49}" type="sibTrans" cxnId="{CC0B74B2-730A-49E0-A0FC-91999DCA15E0}">
      <dgm:prSet/>
      <dgm:spPr/>
      <dgm:t>
        <a:bodyPr/>
        <a:lstStyle/>
        <a:p>
          <a:endParaRPr lang="en-US"/>
        </a:p>
      </dgm:t>
    </dgm:pt>
    <dgm:pt modelId="{24B22928-FABC-4091-92CF-B871536D0700}">
      <dgm:prSet/>
      <dgm:spPr/>
      <dgm:t>
        <a:bodyPr/>
        <a:lstStyle/>
        <a:p>
          <a:pPr>
            <a:lnSpc>
              <a:spcPct val="100000"/>
            </a:lnSpc>
            <a:defRPr cap="all"/>
          </a:pPr>
          <a:r>
            <a:rPr lang="en-US" altLang="zh-TW" dirty="0"/>
            <a:t>Problem</a:t>
          </a:r>
          <a:br>
            <a:rPr lang="en-US" altLang="zh-TW" dirty="0"/>
          </a:br>
          <a:r>
            <a:rPr lang="en-US" altLang="zh-TW" dirty="0"/>
            <a:t>Domain</a:t>
          </a:r>
          <a:endParaRPr lang="en-US" dirty="0"/>
        </a:p>
      </dgm:t>
    </dgm:pt>
    <dgm:pt modelId="{DB88B8D2-4140-49CC-B984-F68188F38CF0}" type="sibTrans" cxnId="{596A1A71-413E-4A29-8DB5-647445EB77A3}">
      <dgm:prSet/>
      <dgm:spPr/>
      <dgm:t>
        <a:bodyPr/>
        <a:lstStyle/>
        <a:p>
          <a:endParaRPr lang="en-US"/>
        </a:p>
      </dgm:t>
    </dgm:pt>
    <dgm:pt modelId="{96917530-B7D6-4250-AA50-93825155446A}" type="parTrans" cxnId="{596A1A71-413E-4A29-8DB5-647445EB77A3}">
      <dgm:prSet/>
      <dgm:spPr/>
      <dgm:t>
        <a:bodyPr/>
        <a:lstStyle/>
        <a:p>
          <a:endParaRPr lang="en-US"/>
        </a:p>
      </dgm:t>
    </dgm:pt>
    <dgm:pt modelId="{2D2A7146-4E4E-4A8E-9B8F-C0936DF13D67}">
      <dgm:prSet/>
      <dgm:spPr/>
      <dgm:t>
        <a:bodyPr/>
        <a:lstStyle/>
        <a:p>
          <a:pPr>
            <a:lnSpc>
              <a:spcPct val="100000"/>
            </a:lnSpc>
            <a:defRPr cap="all"/>
          </a:pPr>
          <a:r>
            <a:rPr lang="en-US" altLang="zh-TW" dirty="0"/>
            <a:t>Data Overview </a:t>
          </a:r>
          <a:endParaRPr lang="en-US" dirty="0"/>
        </a:p>
      </dgm:t>
    </dgm:pt>
    <dgm:pt modelId="{D7107386-893E-401D-A4E2-3E3D8C9D82BB}" type="parTrans" cxnId="{900E5D00-CAAC-49A4-8644-7FEBA80F8967}">
      <dgm:prSet/>
      <dgm:spPr/>
      <dgm:t>
        <a:bodyPr/>
        <a:lstStyle/>
        <a:p>
          <a:endParaRPr lang="zh-TW" altLang="en-US"/>
        </a:p>
      </dgm:t>
    </dgm:pt>
    <dgm:pt modelId="{93E45107-2CEF-410D-96CC-B47294DD2BF8}" type="sibTrans" cxnId="{900E5D00-CAAC-49A4-8644-7FEBA80F8967}">
      <dgm:prSet/>
      <dgm:spPr/>
      <dgm:t>
        <a:bodyPr/>
        <a:lstStyle/>
        <a:p>
          <a:endParaRPr lang="zh-TW" altLang="en-US"/>
        </a:p>
      </dgm:t>
    </dgm:pt>
    <dgm:pt modelId="{8DCAC587-716F-4E1A-A921-5C130BA805C5}">
      <dgm:prSet/>
      <dgm:spPr/>
      <dgm:t>
        <a:bodyPr/>
        <a:lstStyle/>
        <a:p>
          <a:pPr>
            <a:lnSpc>
              <a:spcPct val="100000"/>
            </a:lnSpc>
            <a:defRPr cap="all"/>
          </a:pPr>
          <a:r>
            <a:rPr lang="en-US" altLang="zh-TW" dirty="0"/>
            <a:t>Data representation</a:t>
          </a:r>
          <a:endParaRPr lang="en-US" dirty="0"/>
        </a:p>
      </dgm:t>
    </dgm:pt>
    <dgm:pt modelId="{8AAA048B-77EA-4AC0-B734-80F8399BCC57}" type="parTrans" cxnId="{91642C33-6561-4807-A844-D18F67B9907E}">
      <dgm:prSet/>
      <dgm:spPr/>
      <dgm:t>
        <a:bodyPr/>
        <a:lstStyle/>
        <a:p>
          <a:endParaRPr lang="zh-TW" altLang="en-US"/>
        </a:p>
      </dgm:t>
    </dgm:pt>
    <dgm:pt modelId="{5A3B6774-57B2-4977-9F64-47AD47189FC6}" type="sibTrans" cxnId="{91642C33-6561-4807-A844-D18F67B9907E}">
      <dgm:prSet/>
      <dgm:spPr/>
      <dgm:t>
        <a:bodyPr/>
        <a:lstStyle/>
        <a:p>
          <a:endParaRPr lang="zh-TW" altLang="en-US"/>
        </a:p>
      </dgm:t>
    </dgm:pt>
    <dgm:pt modelId="{72A57CC0-9116-4FFF-BE99-27810D40DA89}">
      <dgm:prSet/>
      <dgm:spPr/>
      <dgm:t>
        <a:bodyPr/>
        <a:lstStyle/>
        <a:p>
          <a:pPr>
            <a:lnSpc>
              <a:spcPct val="100000"/>
            </a:lnSpc>
            <a:defRPr cap="all"/>
          </a:pPr>
          <a:r>
            <a:rPr lang="en-US" altLang="zh-TW" dirty="0"/>
            <a:t>Interpretation</a:t>
          </a:r>
          <a:endParaRPr lang="en-US" dirty="0"/>
        </a:p>
      </dgm:t>
    </dgm:pt>
    <dgm:pt modelId="{CC08CE89-761C-4E55-8F1B-928470D7F1D8}" type="parTrans" cxnId="{31901B68-B06E-4866-9CBC-0A19040468B6}">
      <dgm:prSet/>
      <dgm:spPr/>
      <dgm:t>
        <a:bodyPr/>
        <a:lstStyle/>
        <a:p>
          <a:endParaRPr lang="zh-TW" altLang="en-US"/>
        </a:p>
      </dgm:t>
    </dgm:pt>
    <dgm:pt modelId="{9EE4D3CD-3F4F-4E09-B372-B7972CFA7174}" type="sibTrans" cxnId="{31901B68-B06E-4866-9CBC-0A19040468B6}">
      <dgm:prSet/>
      <dgm:spPr/>
      <dgm:t>
        <a:bodyPr/>
        <a:lstStyle/>
        <a:p>
          <a:endParaRPr lang="zh-TW" altLang="en-US"/>
        </a:p>
      </dgm:t>
    </dgm:pt>
    <dgm:pt modelId="{754BAD5B-FD94-4D1E-B297-165A37FE9ED7}">
      <dgm:prSet/>
      <dgm:spPr/>
      <dgm:t>
        <a:bodyPr/>
        <a:lstStyle/>
        <a:p>
          <a:pPr>
            <a:lnSpc>
              <a:spcPct val="100000"/>
            </a:lnSpc>
            <a:defRPr cap="all"/>
          </a:pPr>
          <a:r>
            <a:rPr lang="en-US" altLang="zh-TW" dirty="0"/>
            <a:t>Modeling</a:t>
          </a:r>
          <a:endParaRPr lang="en-US"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dgm:spPr/>
      <dgm:t>
        <a:bodyPr/>
        <a:lstStyle/>
        <a:p>
          <a:pPr>
            <a:lnSpc>
              <a:spcPct val="100000"/>
            </a:lnSpc>
            <a:defRPr cap="all"/>
          </a:pPr>
          <a:r>
            <a:rPr lang="en-US" altLang="zh-TW" dirty="0"/>
            <a:t>Conclusion</a:t>
          </a:r>
          <a:endParaRPr lang="en-US"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37AA84EE-CAD7-4426-9FFB-4BBC6948DDB8}">
      <dgm:prSet/>
      <dgm:spPr/>
      <dgm:t>
        <a:bodyPr/>
        <a:lstStyle/>
        <a:p>
          <a:pPr>
            <a:lnSpc>
              <a:spcPct val="100000"/>
            </a:lnSpc>
            <a:defRPr cap="all"/>
          </a:pPr>
          <a:r>
            <a:rPr lang="en-US" dirty="0"/>
            <a:t>Conclusion</a:t>
          </a:r>
        </a:p>
      </dgm:t>
    </dgm:pt>
    <dgm:pt modelId="{D39F5107-B40D-493F-A2FF-AFC1CAEC0C31}" type="parTrans" cxnId="{D913D54D-951F-403B-9B2C-320320D65BC1}">
      <dgm:prSet/>
      <dgm:spPr/>
      <dgm:t>
        <a:bodyPr/>
        <a:lstStyle/>
        <a:p>
          <a:endParaRPr lang="zh-TW" altLang="en-US"/>
        </a:p>
      </dgm:t>
    </dgm:pt>
    <dgm:pt modelId="{3BA96FDE-FDBD-46F9-AA07-2EF6DD35FF2D}" type="sibTrans" cxnId="{D913D54D-951F-403B-9B2C-320320D65BC1}">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8E7217A1-3396-4F3F-8E1A-7E62D22E6451}" type="pres">
      <dgm:prSet presAssocID="{37AA84EE-CAD7-4426-9FFB-4BBC6948DDB8}" presName="compNode" presStyleCnt="0"/>
      <dgm:spPr/>
    </dgm:pt>
    <dgm:pt modelId="{440D5277-404F-41B3-AA37-2B325CE47833}" type="pres">
      <dgm:prSet presAssocID="{37AA84EE-CAD7-4426-9FFB-4BBC6948DDB8}" presName="iconBgRect" presStyleLbl="bgShp" presStyleIdx="0" presStyleCnt="8" custLinFactNeighborX="-3029" custLinFactNeighborY="-6020"/>
      <dgm:spPr>
        <a:prstGeom prst="round2DiagRect">
          <a:avLst>
            <a:gd name="adj1" fmla="val 29727"/>
            <a:gd name="adj2" fmla="val 0"/>
          </a:avLst>
        </a:prstGeom>
        <a:solidFill>
          <a:schemeClr val="dk2">
            <a:hueOff val="0"/>
            <a:satOff val="0"/>
            <a:lumOff val="0"/>
            <a:alpha val="40000"/>
          </a:schemeClr>
        </a:solidFill>
      </dgm:spPr>
    </dgm:pt>
    <dgm:pt modelId="{3711853F-5EA1-4B8E-88B6-37D77C0363F4}" type="pres">
      <dgm:prSet presAssocID="{37AA84EE-CAD7-4426-9FFB-4BBC6948DDB8}" presName="iconRect" presStyleLbl="node1" presStyleIdx="0" presStyleCnt="8" custLinFactNeighborX="-5279" custLinFactNeighborY="-10492"/>
      <dgm:spPr>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dgm:spPr>
    </dgm:pt>
    <dgm:pt modelId="{1A1169C6-1C99-4418-902B-AC8B3F73D947}" type="pres">
      <dgm:prSet presAssocID="{37AA84EE-CAD7-4426-9FFB-4BBC6948DDB8}" presName="spaceRect" presStyleCnt="0"/>
      <dgm:spPr/>
    </dgm:pt>
    <dgm:pt modelId="{B42613F2-E548-4FBA-A586-87D67035AFEE}" type="pres">
      <dgm:prSet presAssocID="{37AA84EE-CAD7-4426-9FFB-4BBC6948DDB8}" presName="textRect" presStyleLbl="revTx" presStyleIdx="0" presStyleCnt="8">
        <dgm:presLayoutVars>
          <dgm:chMax val="1"/>
          <dgm:chPref val="1"/>
        </dgm:presLayoutVars>
      </dgm:prSet>
      <dgm:spPr/>
    </dgm:pt>
    <dgm:pt modelId="{029948F2-D659-4D55-86BC-B133DBE2EA30}" type="pres">
      <dgm:prSet presAssocID="{3BA96FDE-FDBD-46F9-AA07-2EF6DD35FF2D}" presName="sibTrans" presStyleCnt="0"/>
      <dgm:spPr/>
    </dgm:pt>
    <dgm:pt modelId="{7D47DE32-E2A5-47B8-8D1A-4350193132E2}" type="pres">
      <dgm:prSet presAssocID="{24B22928-FABC-4091-92CF-B871536D0700}" presName="compNode" presStyleCnt="0"/>
      <dgm:spPr/>
    </dgm:pt>
    <dgm:pt modelId="{A41564DB-FCAD-47F3-AF91-F89DA39FDCF9}" type="pres">
      <dgm:prSet presAssocID="{24B22928-FABC-4091-92CF-B871536D0700}" presName="iconBgRect" presStyleLbl="bgShp" presStyleIdx="1" presStyleCnt="8"/>
      <dgm:spPr>
        <a:prstGeom prst="round2DiagRect">
          <a:avLst>
            <a:gd name="adj1" fmla="val 29727"/>
            <a:gd name="adj2" fmla="val 0"/>
          </a:avLst>
        </a:prstGeom>
        <a:solidFill>
          <a:schemeClr val="dk2">
            <a:hueOff val="0"/>
            <a:satOff val="0"/>
            <a:lumOff val="0"/>
            <a:alpha val="40000"/>
          </a:schemeClr>
        </a:solidFill>
      </dgm:spPr>
    </dgm:pt>
    <dgm:pt modelId="{1339A884-AADC-43BA-B31B-580F33F0239D}" type="pres">
      <dgm:prSet presAssocID="{24B22928-FABC-4091-92CF-B871536D0700}" presName="iconRect" presStyleLbl="node1" presStyleIdx="1" presStyleCnt="8"/>
      <dgm:spPr>
        <a:blipFill dpi="0" rotWithShape="1">
          <a:blip xmlns:r="http://schemas.openxmlformats.org/officeDocument/2006/relationships" r:embed="rId2">
            <a:alphaModFix amt="40000"/>
          </a:blip>
          <a:srcRect/>
          <a:stretch>
            <a:fillRect/>
          </a:stretch>
        </a:blipFill>
        <a:ln>
          <a:noFill/>
        </a:ln>
      </dgm:spPr>
    </dgm:pt>
    <dgm:pt modelId="{76343FE6-7922-4F2B-A9DB-A9A4565FB59C}" type="pres">
      <dgm:prSet presAssocID="{24B22928-FABC-4091-92CF-B871536D0700}" presName="spaceRect" presStyleCnt="0"/>
      <dgm:spPr/>
    </dgm:pt>
    <dgm:pt modelId="{F83D2607-59EE-4533-9180-BC190A821F19}" type="pres">
      <dgm:prSet presAssocID="{24B22928-FABC-4091-92CF-B871536D0700}" presName="textRect" presStyleLbl="revTx" presStyleIdx="1" presStyleCnt="8">
        <dgm:presLayoutVars>
          <dgm:chMax val="1"/>
          <dgm:chPref val="1"/>
        </dgm:presLayoutVars>
      </dgm:prSet>
      <dgm:spPr/>
    </dgm:pt>
    <dgm:pt modelId="{9B204DAC-A40D-465C-B57A-9F7574BB33B8}" type="pres">
      <dgm:prSet presAssocID="{DB88B8D2-4140-49CC-B984-F68188F38CF0}" presName="sibTrans" presStyleCnt="0"/>
      <dgm:spPr/>
    </dgm:pt>
    <dgm:pt modelId="{D6292CCC-ED15-4543-8723-897E67532FE9}" type="pres">
      <dgm:prSet presAssocID="{2D2A7146-4E4E-4A8E-9B8F-C0936DF13D67}" presName="compNode" presStyleCnt="0"/>
      <dgm:spPr/>
    </dgm:pt>
    <dgm:pt modelId="{1A0C5739-4105-40F1-9018-EFFE2F49AE84}" type="pres">
      <dgm:prSet presAssocID="{2D2A7146-4E4E-4A8E-9B8F-C0936DF13D67}" presName="iconBgRect" presStyleLbl="bgShp" presStyleIdx="2" presStyleCnt="8" custLinFactNeighborX="3610"/>
      <dgm:spPr>
        <a:prstGeom prst="round2DiagRect">
          <a:avLst>
            <a:gd name="adj1" fmla="val 29727"/>
            <a:gd name="adj2" fmla="val 0"/>
          </a:avLst>
        </a:prstGeom>
        <a:solidFill>
          <a:schemeClr val="dk2">
            <a:hueOff val="0"/>
            <a:satOff val="0"/>
            <a:lumOff val="0"/>
            <a:alpha val="40000"/>
          </a:schemeClr>
        </a:solidFill>
      </dgm:spPr>
    </dgm:pt>
    <dgm:pt modelId="{142EB4B7-0EB2-4EEF-AA47-1D245BA623DD}" type="pres">
      <dgm:prSet presAssocID="{2D2A7146-4E4E-4A8E-9B8F-C0936DF13D67}" presName="iconRect" presStyleLbl="node1" presStyleIdx="2" presStyleCnt="8"/>
      <dgm:spPr>
        <a:blipFill dpi="0" rotWithShape="1">
          <a:blip xmlns:r="http://schemas.openxmlformats.org/officeDocument/2006/relationships" r:embed="rId3">
            <a:alphaModFix amt="40000"/>
          </a:blip>
          <a:srcRect/>
          <a:stretch>
            <a:fillRect/>
          </a:stretch>
        </a:blipFill>
      </dgm:spPr>
    </dgm:pt>
    <dgm:pt modelId="{11311266-1255-4A66-BF73-8CF1535262BE}" type="pres">
      <dgm:prSet presAssocID="{2D2A7146-4E4E-4A8E-9B8F-C0936DF13D67}" presName="spaceRect" presStyleCnt="0"/>
      <dgm:spPr/>
    </dgm:pt>
    <dgm:pt modelId="{5D4B6CEE-F7BB-4DD3-B21C-676683E17970}" type="pres">
      <dgm:prSet presAssocID="{2D2A7146-4E4E-4A8E-9B8F-C0936DF13D67}" presName="textRect" presStyleLbl="revTx" presStyleIdx="2" presStyleCnt="8">
        <dgm:presLayoutVars>
          <dgm:chMax val="1"/>
          <dgm:chPref val="1"/>
        </dgm:presLayoutVars>
      </dgm:prSet>
      <dgm:spPr/>
    </dgm:pt>
    <dgm:pt modelId="{B88820E4-BD69-41AC-8878-92B663743BE9}" type="pres">
      <dgm:prSet presAssocID="{93E45107-2CEF-410D-96CC-B47294DD2BF8}" presName="sibTrans" presStyleCnt="0"/>
      <dgm:spPr/>
    </dgm:pt>
    <dgm:pt modelId="{F8020974-3628-45E3-9AB6-B4F848573553}" type="pres">
      <dgm:prSet presAssocID="{74842720-3995-40A7-95E3-418CFD8F9496}" presName="compNode" presStyleCnt="0"/>
      <dgm:spPr/>
    </dgm:pt>
    <dgm:pt modelId="{2C6F1FF0-B607-47A6-A170-4B33BFECB0ED}" type="pres">
      <dgm:prSet presAssocID="{74842720-3995-40A7-95E3-418CFD8F9496}" presName="iconBgRect" presStyleLbl="bgShp" presStyleIdx="3" presStyleCnt="8"/>
      <dgm:spPr>
        <a:prstGeom prst="round2DiagRect">
          <a:avLst>
            <a:gd name="adj1" fmla="val 29727"/>
            <a:gd name="adj2" fmla="val 0"/>
          </a:avLst>
        </a:prstGeom>
        <a:solidFill>
          <a:schemeClr val="dk2">
            <a:hueOff val="0"/>
            <a:satOff val="0"/>
            <a:lumOff val="0"/>
            <a:alpha val="40000"/>
          </a:schemeClr>
        </a:solidFill>
      </dgm:spPr>
    </dgm:pt>
    <dgm:pt modelId="{BE1731A1-665B-4548-A762-979B956D8119}" type="pres">
      <dgm:prSet presAssocID="{74842720-3995-40A7-95E3-418CFD8F9496}" presName="iconRect" presStyleLbl="node1" presStyleIdx="3" presStyleCnt="8"/>
      <dgm:spPr>
        <a:blipFill dpi="0" rotWithShape="1">
          <a:blip xmlns:r="http://schemas.openxmlformats.org/officeDocument/2006/relationships" r:embed="rId4">
            <a:alphaModFix amt="40000"/>
            <a:extLst>
              <a:ext uri="{28A0092B-C50C-407E-A947-70E740481C1C}">
                <a14:useLocalDpi xmlns:a14="http://schemas.microsoft.com/office/drawing/2010/main" val="0"/>
              </a:ext>
            </a:extLst>
          </a:blip>
          <a:srcRect/>
          <a:stretch>
            <a:fillRect/>
          </a:stretch>
        </a:blipFill>
        <a:ln>
          <a:noFill/>
        </a:ln>
      </dgm:spPr>
    </dgm:pt>
    <dgm:pt modelId="{CC541093-23FF-4445-BCFC-F119A265BE77}" type="pres">
      <dgm:prSet presAssocID="{74842720-3995-40A7-95E3-418CFD8F9496}" presName="spaceRect" presStyleCnt="0"/>
      <dgm:spPr/>
    </dgm:pt>
    <dgm:pt modelId="{18D0F93B-55C3-4391-93C4-F4FD61495932}" type="pres">
      <dgm:prSet presAssocID="{74842720-3995-40A7-95E3-418CFD8F9496}" presName="textRect" presStyleLbl="revTx" presStyleIdx="3" presStyleCnt="8">
        <dgm:presLayoutVars>
          <dgm:chMax val="1"/>
          <dgm:chPref val="1"/>
        </dgm:presLayoutVars>
      </dgm:prSet>
      <dgm:spPr/>
    </dgm:pt>
    <dgm:pt modelId="{41E6A2C1-AE32-4E75-BBA1-63FC65FF22F5}" type="pres">
      <dgm:prSet presAssocID="{3DFFB14B-F6A7-4182-B390-EA6566245C49}" presName="sibTrans" presStyleCnt="0"/>
      <dgm:spPr/>
    </dgm:pt>
    <dgm:pt modelId="{DA05C305-9FDE-48B6-8FE7-08FD041EF60D}" type="pres">
      <dgm:prSet presAssocID="{8DCAC587-716F-4E1A-A921-5C130BA805C5}" presName="compNode" presStyleCnt="0"/>
      <dgm:spPr/>
    </dgm:pt>
    <dgm:pt modelId="{08EBC782-313D-45D8-9F10-5BFE27978606}" type="pres">
      <dgm:prSet presAssocID="{8DCAC587-716F-4E1A-A921-5C130BA805C5}" presName="iconBgRect" presStyleLbl="bgShp" presStyleIdx="4" presStyleCnt="8"/>
      <dgm:spPr>
        <a:prstGeom prst="round2DiagRect">
          <a:avLst>
            <a:gd name="adj1" fmla="val 29727"/>
            <a:gd name="adj2" fmla="val 0"/>
          </a:avLst>
        </a:prstGeom>
        <a:solidFill>
          <a:schemeClr val="dk2">
            <a:hueOff val="0"/>
            <a:satOff val="0"/>
            <a:lumOff val="0"/>
          </a:schemeClr>
        </a:solidFill>
      </dgm:spPr>
    </dgm:pt>
    <dgm:pt modelId="{3FDA2533-552B-4603-8DD0-3C3AB4C04D84}" type="pres">
      <dgm:prSet presAssocID="{8DCAC587-716F-4E1A-A921-5C130BA805C5}" presName="iconRect" presStyleLbl="node1" presStyleIdx="4" presStyleCnt="8"/>
      <dgm:spPr>
        <a:blipFill dpi="0" rotWithShape="1">
          <a:blip xmlns:r="http://schemas.openxmlformats.org/officeDocument/2006/relationships" r:embed="rId5"/>
          <a:srcRect/>
          <a:stretch>
            <a:fillRect/>
          </a:stretch>
        </a:blipFill>
      </dgm:spPr>
    </dgm:pt>
    <dgm:pt modelId="{05A4A542-2A9A-4791-ABC2-19C19C274E9D}" type="pres">
      <dgm:prSet presAssocID="{8DCAC587-716F-4E1A-A921-5C130BA805C5}" presName="spaceRect" presStyleCnt="0"/>
      <dgm:spPr/>
    </dgm:pt>
    <dgm:pt modelId="{7D9D7292-30BA-4F28-8609-E314BAE8E310}" type="pres">
      <dgm:prSet presAssocID="{8DCAC587-716F-4E1A-A921-5C130BA805C5}" presName="textRect" presStyleLbl="revTx" presStyleIdx="4" presStyleCnt="8">
        <dgm:presLayoutVars>
          <dgm:chMax val="1"/>
          <dgm:chPref val="1"/>
        </dgm:presLayoutVars>
      </dgm:prSet>
      <dgm:spPr/>
    </dgm:pt>
    <dgm:pt modelId="{98D3C879-5C59-4467-83F0-721FC8FA980D}" type="pres">
      <dgm:prSet presAssocID="{5A3B6774-57B2-4977-9F64-47AD47189FC6}" presName="sibTrans" presStyleCnt="0"/>
      <dgm:spPr/>
    </dgm:pt>
    <dgm:pt modelId="{BE340CF0-D0E3-4A36-B9BC-577270C71404}" type="pres">
      <dgm:prSet presAssocID="{72A57CC0-9116-4FFF-BE99-27810D40DA89}" presName="compNode" presStyleCnt="0"/>
      <dgm:spPr/>
    </dgm:pt>
    <dgm:pt modelId="{E346C8DC-8770-4AD8-986A-7073E8D8112A}" type="pres">
      <dgm:prSet presAssocID="{72A57CC0-9116-4FFF-BE99-27810D40DA89}" presName="iconBgRect" presStyleLbl="bgShp" presStyleIdx="5" presStyleCnt="8"/>
      <dgm:spPr>
        <a:prstGeom prst="round2DiagRect">
          <a:avLst>
            <a:gd name="adj1" fmla="val 29727"/>
            <a:gd name="adj2" fmla="val 0"/>
          </a:avLst>
        </a:prstGeom>
        <a:solidFill>
          <a:schemeClr val="dk2">
            <a:hueOff val="0"/>
            <a:satOff val="0"/>
            <a:lumOff val="0"/>
            <a:alpha val="40000"/>
          </a:schemeClr>
        </a:solidFill>
      </dgm:spPr>
    </dgm:pt>
    <dgm:pt modelId="{5379C651-E632-4A43-ABA5-16F8D4CBAF94}" type="pres">
      <dgm:prSet presAssocID="{72A57CC0-9116-4FFF-BE99-27810D40DA89}" presName="iconRect" presStyleLbl="node1" presStyleIdx="5" presStyleCnt="8"/>
      <dgm:spPr>
        <a:blipFill dpi="0" rotWithShape="1">
          <a:blip xmlns:r="http://schemas.openxmlformats.org/officeDocument/2006/relationships" r:embed="rId6">
            <a:alphaModFix amt="40000"/>
          </a:blip>
          <a:srcRect/>
          <a:stretch>
            <a:fillRect/>
          </a:stretch>
        </a:blipFill>
      </dgm:spPr>
    </dgm:pt>
    <dgm:pt modelId="{FB771C0A-088B-4688-B8B1-DED9098ECE75}" type="pres">
      <dgm:prSet presAssocID="{72A57CC0-9116-4FFF-BE99-27810D40DA89}" presName="spaceRect" presStyleCnt="0"/>
      <dgm:spPr/>
    </dgm:pt>
    <dgm:pt modelId="{A017FA51-0926-4780-BE37-A0826E1370A7}" type="pres">
      <dgm:prSet presAssocID="{72A57CC0-9116-4FFF-BE99-27810D40DA89}" presName="textRect" presStyleLbl="revTx" presStyleIdx="5" presStyleCnt="8">
        <dgm:presLayoutVars>
          <dgm:chMax val="1"/>
          <dgm:chPref val="1"/>
        </dgm:presLayoutVars>
      </dgm:prSet>
      <dgm:spPr/>
    </dgm:pt>
    <dgm:pt modelId="{B81D4754-75B5-47AF-8552-0E41BB342A9B}" type="pres">
      <dgm:prSet presAssocID="{9EE4D3CD-3F4F-4E09-B372-B7972CFA7174}" presName="sibTrans" presStyleCnt="0"/>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6" presStyleCnt="8"/>
      <dgm:spPr>
        <a:prstGeom prst="round2DiagRect">
          <a:avLst>
            <a:gd name="adj1" fmla="val 29727"/>
            <a:gd name="adj2" fmla="val 0"/>
          </a:avLst>
        </a:prstGeom>
        <a:solidFill>
          <a:schemeClr val="dk2">
            <a:hueOff val="0"/>
            <a:satOff val="0"/>
            <a:lumOff val="0"/>
            <a:alpha val="40000"/>
          </a:schemeClr>
        </a:solidFill>
      </dgm:spPr>
    </dgm:pt>
    <dgm:pt modelId="{44FEC5D7-5D6D-459B-B22E-D09F59BB97D2}" type="pres">
      <dgm:prSet presAssocID="{754BAD5B-FD94-4D1E-B297-165A37FE9ED7}" presName="iconRect" presStyleLbl="node1" presStyleIdx="6" presStyleCnt="8"/>
      <dgm:spPr>
        <a:blipFill dpi="0" rotWithShape="1">
          <a:blip xmlns:r="http://schemas.openxmlformats.org/officeDocument/2006/relationships" r:embed="rId7">
            <a:alphaModFix amt="40000"/>
          </a:blip>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6" presStyleCnt="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7" presStyleCnt="8"/>
      <dgm:spPr>
        <a:prstGeom prst="round2DiagRect">
          <a:avLst>
            <a:gd name="adj1" fmla="val 29727"/>
            <a:gd name="adj2" fmla="val 0"/>
          </a:avLst>
        </a:prstGeom>
        <a:solidFill>
          <a:schemeClr val="dk2">
            <a:hueOff val="0"/>
            <a:satOff val="0"/>
            <a:lumOff val="0"/>
            <a:alpha val="40000"/>
          </a:schemeClr>
        </a:solidFill>
      </dgm:spPr>
    </dgm:pt>
    <dgm:pt modelId="{AE341636-7FBC-4EE1-9BEC-2FA0C90794A8}" type="pres">
      <dgm:prSet presAssocID="{591AB590-EC2C-487F-B6F4-DA051D6B23A8}" presName="iconRect" presStyleLbl="node1" presStyleIdx="7" presStyleCnt="8"/>
      <dgm:spPr>
        <a:blipFill dpi="0" rotWithShape="1">
          <a:blip xmlns:r="http://schemas.openxmlformats.org/officeDocument/2006/relationships" r:embed="rId1">
            <a:alphaModFix amt="40000"/>
          </a:blip>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7" presStyleCnt="8">
        <dgm:presLayoutVars>
          <dgm:chMax val="1"/>
          <dgm:chPref val="1"/>
        </dgm:presLayoutVars>
      </dgm:prSet>
      <dgm:spPr/>
    </dgm:pt>
  </dgm:ptLst>
  <dgm:cxnLst>
    <dgm:cxn modelId="{900E5D00-CAAC-49A4-8644-7FEBA80F8967}" srcId="{79D5DFDE-40A0-4F5A-9860-4092D0FFFD55}" destId="{2D2A7146-4E4E-4A8E-9B8F-C0936DF13D67}" srcOrd="2" destOrd="0" parTransId="{D7107386-893E-401D-A4E2-3E3D8C9D82BB}" sibTransId="{93E45107-2CEF-410D-96CC-B47294DD2BF8}"/>
    <dgm:cxn modelId="{C1424E23-C8BC-492D-8C22-3A512B00D3D1}" type="presOf" srcId="{72A57CC0-9116-4FFF-BE99-27810D40DA89}" destId="{A017FA51-0926-4780-BE37-A0826E1370A7}" srcOrd="0" destOrd="0" presId="urn:microsoft.com/office/officeart/2018/5/layout/IconLeafLabelList"/>
    <dgm:cxn modelId="{91642C33-6561-4807-A844-D18F67B9907E}" srcId="{79D5DFDE-40A0-4F5A-9860-4092D0FFFD55}" destId="{8DCAC587-716F-4E1A-A921-5C130BA805C5}" srcOrd="4" destOrd="0" parTransId="{8AAA048B-77EA-4AC0-B734-80F8399BCC57}" sibTransId="{5A3B6774-57B2-4977-9F64-47AD47189FC6}"/>
    <dgm:cxn modelId="{43C60948-4DF8-4D65-92E8-73FD92E46010}" type="presOf" srcId="{754BAD5B-FD94-4D1E-B297-165A37FE9ED7}" destId="{D7DDC866-81DB-4C41-A963-717E8FD78700}" srcOrd="0" destOrd="0" presId="urn:microsoft.com/office/officeart/2018/5/layout/IconLeafLabelList"/>
    <dgm:cxn modelId="{31901B68-B06E-4866-9CBC-0A19040468B6}" srcId="{79D5DFDE-40A0-4F5A-9860-4092D0FFFD55}" destId="{72A57CC0-9116-4FFF-BE99-27810D40DA89}" srcOrd="5" destOrd="0" parTransId="{CC08CE89-761C-4E55-8F1B-928470D7F1D8}" sibTransId="{9EE4D3CD-3F4F-4E09-B372-B7972CFA7174}"/>
    <dgm:cxn modelId="{D913D54D-951F-403B-9B2C-320320D65BC1}" srcId="{79D5DFDE-40A0-4F5A-9860-4092D0FFFD55}" destId="{37AA84EE-CAD7-4426-9FFB-4BBC6948DDB8}" srcOrd="0" destOrd="0" parTransId="{D39F5107-B40D-493F-A2FF-AFC1CAEC0C31}" sibTransId="{3BA96FDE-FDBD-46F9-AA07-2EF6DD35FF2D}"/>
    <dgm:cxn modelId="{596A1A71-413E-4A29-8DB5-647445EB77A3}" srcId="{79D5DFDE-40A0-4F5A-9860-4092D0FFFD55}" destId="{24B22928-FABC-4091-92CF-B871536D0700}" srcOrd="1" destOrd="0" parTransId="{96917530-B7D6-4250-AA50-93825155446A}" sibTransId="{DB88B8D2-4140-49CC-B984-F68188F38CF0}"/>
    <dgm:cxn modelId="{57B23275-BC63-47BE-B18A-E3C1104F9000}" type="presOf" srcId="{37AA84EE-CAD7-4426-9FFB-4BBC6948DDB8}" destId="{B42613F2-E548-4FBA-A586-87D67035AFEE}" srcOrd="0" destOrd="0" presId="urn:microsoft.com/office/officeart/2018/5/layout/IconLeafLabelList"/>
    <dgm:cxn modelId="{C1DC698B-4BE4-4A57-9C94-DB8CB10BD25E}" srcId="{79D5DFDE-40A0-4F5A-9860-4092D0FFFD55}" destId="{591AB590-EC2C-487F-B6F4-DA051D6B23A8}" srcOrd="7" destOrd="0" parTransId="{5669B3EE-A98C-4D9F-9935-D00C5C2CC223}" sibTransId="{58D34F71-D160-4CC6-B750-B6F681F3FEC3}"/>
    <dgm:cxn modelId="{A98660A6-3846-4803-A2AB-BC2E9907C53C}" type="presOf" srcId="{24B22928-FABC-4091-92CF-B871536D0700}" destId="{F83D2607-59EE-4533-9180-BC190A821F19}" srcOrd="0" destOrd="0" presId="urn:microsoft.com/office/officeart/2018/5/layout/IconLeafLabelList"/>
    <dgm:cxn modelId="{7016B3AA-89DB-487A-B2F3-259F6C050929}" type="presOf" srcId="{74842720-3995-40A7-95E3-418CFD8F9496}" destId="{18D0F93B-55C3-4391-93C4-F4FD61495932}" srcOrd="0" destOrd="0" presId="urn:microsoft.com/office/officeart/2018/5/layout/IconLeafLabelList"/>
    <dgm:cxn modelId="{CC0B74B2-730A-49E0-A0FC-91999DCA15E0}" srcId="{79D5DFDE-40A0-4F5A-9860-4092D0FFFD55}" destId="{74842720-3995-40A7-95E3-418CFD8F9496}" srcOrd="3" destOrd="0" parTransId="{EB4AEA9F-8C87-4E24-9DFB-AD6A6680114F}" sibTransId="{3DFFB14B-F6A7-4182-B390-EA6566245C49}"/>
    <dgm:cxn modelId="{4AE4C6BF-D9BF-4885-8A17-12CA03038B3B}" srcId="{79D5DFDE-40A0-4F5A-9860-4092D0FFFD55}" destId="{754BAD5B-FD94-4D1E-B297-165A37FE9ED7}" srcOrd="6"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85F188D9-65BC-43BE-842A-B37A66194D06}" type="presOf" srcId="{2D2A7146-4E4E-4A8E-9B8F-C0936DF13D67}" destId="{5D4B6CEE-F7BB-4DD3-B21C-676683E17970}" srcOrd="0" destOrd="0" presId="urn:microsoft.com/office/officeart/2018/5/layout/IconLeafLabelList"/>
    <dgm:cxn modelId="{1A6A1AF7-D0D5-44F8-9896-5A0997E2C1CF}" type="presOf" srcId="{8DCAC587-716F-4E1A-A921-5C130BA805C5}" destId="{7D9D7292-30BA-4F28-8609-E314BAE8E310}" srcOrd="0" destOrd="0" presId="urn:microsoft.com/office/officeart/2018/5/layout/IconLeafLabelList"/>
    <dgm:cxn modelId="{48290411-B889-4A4A-AB8C-C460D537F1E6}" type="presParOf" srcId="{7A634357-A35A-434D-9520-0ABF765108BA}" destId="{8E7217A1-3396-4F3F-8E1A-7E62D22E6451}" srcOrd="0" destOrd="0" presId="urn:microsoft.com/office/officeart/2018/5/layout/IconLeafLabelList"/>
    <dgm:cxn modelId="{082D961A-324C-45F3-8B3A-F961F70ED3CE}" type="presParOf" srcId="{8E7217A1-3396-4F3F-8E1A-7E62D22E6451}" destId="{440D5277-404F-41B3-AA37-2B325CE47833}" srcOrd="0" destOrd="0" presId="urn:microsoft.com/office/officeart/2018/5/layout/IconLeafLabelList"/>
    <dgm:cxn modelId="{B58C5AA2-5A1A-4B29-86F3-039BBD1342E0}" type="presParOf" srcId="{8E7217A1-3396-4F3F-8E1A-7E62D22E6451}" destId="{3711853F-5EA1-4B8E-88B6-37D77C0363F4}" srcOrd="1" destOrd="0" presId="urn:microsoft.com/office/officeart/2018/5/layout/IconLeafLabelList"/>
    <dgm:cxn modelId="{A37BF061-50A8-41CD-AF97-21D4A9B6957E}" type="presParOf" srcId="{8E7217A1-3396-4F3F-8E1A-7E62D22E6451}" destId="{1A1169C6-1C99-4418-902B-AC8B3F73D947}" srcOrd="2" destOrd="0" presId="urn:microsoft.com/office/officeart/2018/5/layout/IconLeafLabelList"/>
    <dgm:cxn modelId="{427C8E15-0073-406D-AE9B-416E504EE8D6}" type="presParOf" srcId="{8E7217A1-3396-4F3F-8E1A-7E62D22E6451}" destId="{B42613F2-E548-4FBA-A586-87D67035AFEE}" srcOrd="3" destOrd="0" presId="urn:microsoft.com/office/officeart/2018/5/layout/IconLeafLabelList"/>
    <dgm:cxn modelId="{61BFB48A-7904-4848-A1AF-6C6CEAFF9071}" type="presParOf" srcId="{7A634357-A35A-434D-9520-0ABF765108BA}" destId="{029948F2-D659-4D55-86BC-B133DBE2EA30}" srcOrd="1" destOrd="0" presId="urn:microsoft.com/office/officeart/2018/5/layout/IconLeafLabelList"/>
    <dgm:cxn modelId="{45737BCE-9BF5-4FAF-94B7-5BF58DA49D91}" type="presParOf" srcId="{7A634357-A35A-434D-9520-0ABF765108BA}" destId="{7D47DE32-E2A5-47B8-8D1A-4350193132E2}" srcOrd="2" destOrd="0" presId="urn:microsoft.com/office/officeart/2018/5/layout/IconLeafLabelList"/>
    <dgm:cxn modelId="{DC1BCFDC-F537-4746-9B99-E07FF1D44893}" type="presParOf" srcId="{7D47DE32-E2A5-47B8-8D1A-4350193132E2}" destId="{A41564DB-FCAD-47F3-AF91-F89DA39FDCF9}" srcOrd="0" destOrd="0" presId="urn:microsoft.com/office/officeart/2018/5/layout/IconLeafLabelList"/>
    <dgm:cxn modelId="{5590F6E5-9448-4DDA-B413-203A4FBF7FC1}" type="presParOf" srcId="{7D47DE32-E2A5-47B8-8D1A-4350193132E2}" destId="{1339A884-AADC-43BA-B31B-580F33F0239D}" srcOrd="1" destOrd="0" presId="urn:microsoft.com/office/officeart/2018/5/layout/IconLeafLabelList"/>
    <dgm:cxn modelId="{0FCBC908-B245-407F-84A7-F4EDC260CE88}" type="presParOf" srcId="{7D47DE32-E2A5-47B8-8D1A-4350193132E2}" destId="{76343FE6-7922-4F2B-A9DB-A9A4565FB59C}" srcOrd="2" destOrd="0" presId="urn:microsoft.com/office/officeart/2018/5/layout/IconLeafLabelList"/>
    <dgm:cxn modelId="{2ACC4702-CB61-41B8-BA02-F100CAE9DA37}" type="presParOf" srcId="{7D47DE32-E2A5-47B8-8D1A-4350193132E2}" destId="{F83D2607-59EE-4533-9180-BC190A821F19}" srcOrd="3" destOrd="0" presId="urn:microsoft.com/office/officeart/2018/5/layout/IconLeafLabelList"/>
    <dgm:cxn modelId="{58F43C3D-9784-4E01-90C8-04AF55EE9344}" type="presParOf" srcId="{7A634357-A35A-434D-9520-0ABF765108BA}" destId="{9B204DAC-A40D-465C-B57A-9F7574BB33B8}" srcOrd="3" destOrd="0" presId="urn:microsoft.com/office/officeart/2018/5/layout/IconLeafLabelList"/>
    <dgm:cxn modelId="{07577FA5-0AE9-40C4-AFEF-85E3B4EC17EC}" type="presParOf" srcId="{7A634357-A35A-434D-9520-0ABF765108BA}" destId="{D6292CCC-ED15-4543-8723-897E67532FE9}" srcOrd="4" destOrd="0" presId="urn:microsoft.com/office/officeart/2018/5/layout/IconLeafLabelList"/>
    <dgm:cxn modelId="{089FF687-7D2C-42F3-BB84-979C55E2F9D1}" type="presParOf" srcId="{D6292CCC-ED15-4543-8723-897E67532FE9}" destId="{1A0C5739-4105-40F1-9018-EFFE2F49AE84}" srcOrd="0" destOrd="0" presId="urn:microsoft.com/office/officeart/2018/5/layout/IconLeafLabelList"/>
    <dgm:cxn modelId="{D8AFFE84-3BD9-4D01-9287-16B927D59043}" type="presParOf" srcId="{D6292CCC-ED15-4543-8723-897E67532FE9}" destId="{142EB4B7-0EB2-4EEF-AA47-1D245BA623DD}" srcOrd="1" destOrd="0" presId="urn:microsoft.com/office/officeart/2018/5/layout/IconLeafLabelList"/>
    <dgm:cxn modelId="{C51CB7D5-ED30-4108-8D40-8E88D381FEAB}" type="presParOf" srcId="{D6292CCC-ED15-4543-8723-897E67532FE9}" destId="{11311266-1255-4A66-BF73-8CF1535262BE}" srcOrd="2" destOrd="0" presId="urn:microsoft.com/office/officeart/2018/5/layout/IconLeafLabelList"/>
    <dgm:cxn modelId="{A0C17F1B-18F3-4F1A-B92D-D9B871B1839D}" type="presParOf" srcId="{D6292CCC-ED15-4543-8723-897E67532FE9}" destId="{5D4B6CEE-F7BB-4DD3-B21C-676683E17970}" srcOrd="3" destOrd="0" presId="urn:microsoft.com/office/officeart/2018/5/layout/IconLeafLabelList"/>
    <dgm:cxn modelId="{E8BF44B5-CBB8-4EA3-9AC0-E6E41133BA38}" type="presParOf" srcId="{7A634357-A35A-434D-9520-0ABF765108BA}" destId="{B88820E4-BD69-41AC-8878-92B663743BE9}" srcOrd="5" destOrd="0" presId="urn:microsoft.com/office/officeart/2018/5/layout/IconLeafLabelList"/>
    <dgm:cxn modelId="{C5CD0910-D279-488A-B232-05CDE5F3E6F9}" type="presParOf" srcId="{7A634357-A35A-434D-9520-0ABF765108BA}" destId="{F8020974-3628-45E3-9AB6-B4F848573553}" srcOrd="6" destOrd="0" presId="urn:microsoft.com/office/officeart/2018/5/layout/IconLeafLabelList"/>
    <dgm:cxn modelId="{E4E32FE5-B927-49DC-8BD8-57E293469A2B}" type="presParOf" srcId="{F8020974-3628-45E3-9AB6-B4F848573553}" destId="{2C6F1FF0-B607-47A6-A170-4B33BFECB0ED}" srcOrd="0" destOrd="0" presId="urn:microsoft.com/office/officeart/2018/5/layout/IconLeafLabelList"/>
    <dgm:cxn modelId="{43AE48EC-8B5D-4315-A827-54A87B7C4CB7}" type="presParOf" srcId="{F8020974-3628-45E3-9AB6-B4F848573553}" destId="{BE1731A1-665B-4548-A762-979B956D8119}" srcOrd="1" destOrd="0" presId="urn:microsoft.com/office/officeart/2018/5/layout/IconLeafLabelList"/>
    <dgm:cxn modelId="{7EF7D09F-3FFC-437B-9A92-04ED876C2565}" type="presParOf" srcId="{F8020974-3628-45E3-9AB6-B4F848573553}" destId="{CC541093-23FF-4445-BCFC-F119A265BE77}" srcOrd="2" destOrd="0" presId="urn:microsoft.com/office/officeart/2018/5/layout/IconLeafLabelList"/>
    <dgm:cxn modelId="{685CC403-C916-4075-849D-DA0BACD05D4A}" type="presParOf" srcId="{F8020974-3628-45E3-9AB6-B4F848573553}" destId="{18D0F93B-55C3-4391-93C4-F4FD61495932}" srcOrd="3" destOrd="0" presId="urn:microsoft.com/office/officeart/2018/5/layout/IconLeafLabelList"/>
    <dgm:cxn modelId="{FEDDF878-52BB-4C32-BA71-46FE9C3A68CE}" type="presParOf" srcId="{7A634357-A35A-434D-9520-0ABF765108BA}" destId="{41E6A2C1-AE32-4E75-BBA1-63FC65FF22F5}" srcOrd="7" destOrd="0" presId="urn:microsoft.com/office/officeart/2018/5/layout/IconLeafLabelList"/>
    <dgm:cxn modelId="{98C60A3C-D995-4C8B-988A-0D109CCF1352}" type="presParOf" srcId="{7A634357-A35A-434D-9520-0ABF765108BA}" destId="{DA05C305-9FDE-48B6-8FE7-08FD041EF60D}" srcOrd="8" destOrd="0" presId="urn:microsoft.com/office/officeart/2018/5/layout/IconLeafLabelList"/>
    <dgm:cxn modelId="{0CB34FEA-4905-44C0-AECF-7C5E6E25A444}" type="presParOf" srcId="{DA05C305-9FDE-48B6-8FE7-08FD041EF60D}" destId="{08EBC782-313D-45D8-9F10-5BFE27978606}" srcOrd="0" destOrd="0" presId="urn:microsoft.com/office/officeart/2018/5/layout/IconLeafLabelList"/>
    <dgm:cxn modelId="{626872A7-FB39-4C04-A9CD-C70F9D52DE67}" type="presParOf" srcId="{DA05C305-9FDE-48B6-8FE7-08FD041EF60D}" destId="{3FDA2533-552B-4603-8DD0-3C3AB4C04D84}" srcOrd="1" destOrd="0" presId="urn:microsoft.com/office/officeart/2018/5/layout/IconLeafLabelList"/>
    <dgm:cxn modelId="{1A7ABD93-F538-46E8-BFF7-7151883DA68A}" type="presParOf" srcId="{DA05C305-9FDE-48B6-8FE7-08FD041EF60D}" destId="{05A4A542-2A9A-4791-ABC2-19C19C274E9D}" srcOrd="2" destOrd="0" presId="urn:microsoft.com/office/officeart/2018/5/layout/IconLeafLabelList"/>
    <dgm:cxn modelId="{A2FCC301-B300-48C5-9B9B-0566894AAA8F}" type="presParOf" srcId="{DA05C305-9FDE-48B6-8FE7-08FD041EF60D}" destId="{7D9D7292-30BA-4F28-8609-E314BAE8E310}" srcOrd="3" destOrd="0" presId="urn:microsoft.com/office/officeart/2018/5/layout/IconLeafLabelList"/>
    <dgm:cxn modelId="{25B07EB8-E20C-41C6-8674-0129A61160CF}" type="presParOf" srcId="{7A634357-A35A-434D-9520-0ABF765108BA}" destId="{98D3C879-5C59-4467-83F0-721FC8FA980D}" srcOrd="9" destOrd="0" presId="urn:microsoft.com/office/officeart/2018/5/layout/IconLeafLabelList"/>
    <dgm:cxn modelId="{C3660899-C101-4BEA-A35A-D60A454D59FD}" type="presParOf" srcId="{7A634357-A35A-434D-9520-0ABF765108BA}" destId="{BE340CF0-D0E3-4A36-B9BC-577270C71404}" srcOrd="10" destOrd="0" presId="urn:microsoft.com/office/officeart/2018/5/layout/IconLeafLabelList"/>
    <dgm:cxn modelId="{53C7C972-D887-4593-B9E3-C98C789D3ABF}" type="presParOf" srcId="{BE340CF0-D0E3-4A36-B9BC-577270C71404}" destId="{E346C8DC-8770-4AD8-986A-7073E8D8112A}" srcOrd="0" destOrd="0" presId="urn:microsoft.com/office/officeart/2018/5/layout/IconLeafLabelList"/>
    <dgm:cxn modelId="{926EDEE2-9E3B-45F0-AFE8-8BFE710CD710}" type="presParOf" srcId="{BE340CF0-D0E3-4A36-B9BC-577270C71404}" destId="{5379C651-E632-4A43-ABA5-16F8D4CBAF94}" srcOrd="1" destOrd="0" presId="urn:microsoft.com/office/officeart/2018/5/layout/IconLeafLabelList"/>
    <dgm:cxn modelId="{BAED291F-46A2-4145-BF35-C3AC712AEF29}" type="presParOf" srcId="{BE340CF0-D0E3-4A36-B9BC-577270C71404}" destId="{FB771C0A-088B-4688-B8B1-DED9098ECE75}" srcOrd="2" destOrd="0" presId="urn:microsoft.com/office/officeart/2018/5/layout/IconLeafLabelList"/>
    <dgm:cxn modelId="{435D8EFC-5563-4801-BA8F-F76DA8E634D7}" type="presParOf" srcId="{BE340CF0-D0E3-4A36-B9BC-577270C71404}" destId="{A017FA51-0926-4780-BE37-A0826E1370A7}" srcOrd="3" destOrd="0" presId="urn:microsoft.com/office/officeart/2018/5/layout/IconLeafLabelList"/>
    <dgm:cxn modelId="{12953915-ABF5-4B5B-8BBE-041C9A9CAD95}" type="presParOf" srcId="{7A634357-A35A-434D-9520-0ABF765108BA}" destId="{B81D4754-75B5-47AF-8552-0E41BB342A9B}" srcOrd="11" destOrd="0" presId="urn:microsoft.com/office/officeart/2018/5/layout/IconLeafLabelList"/>
    <dgm:cxn modelId="{9D401C00-0AC8-4E85-A36F-80922FA48E1C}" type="presParOf" srcId="{7A634357-A35A-434D-9520-0ABF765108BA}" destId="{15A4BF75-0A9A-4867-9044-4B74E4BD21A9}" srcOrd="12"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3" destOrd="0" presId="urn:microsoft.com/office/officeart/2018/5/layout/IconLeafLabelList"/>
    <dgm:cxn modelId="{0A293C33-724E-48F8-9999-019F4FBC3BDF}" type="presParOf" srcId="{7A634357-A35A-434D-9520-0ABF765108BA}" destId="{970790A9-453F-4DF6-961D-8E9BF5723744}" srcOrd="14"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D5DFDE-40A0-4F5A-9860-4092D0FFFD55}"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54BAD5B-FD94-4D1E-B297-165A37FE9ED7}">
      <dgm:prSet custT="1"/>
      <dgm:spPr/>
      <dgm:t>
        <a:bodyPr/>
        <a:lstStyle/>
        <a:p>
          <a:pPr>
            <a:lnSpc>
              <a:spcPct val="100000"/>
            </a:lnSpc>
            <a:defRPr cap="all"/>
          </a:pPr>
          <a:r>
            <a:rPr lang="en-US" altLang="zh-TW" sz="3600" dirty="0"/>
            <a:t>BOW</a:t>
          </a:r>
          <a:br>
            <a:rPr lang="en-US" altLang="zh-TW" sz="3600" dirty="0"/>
          </a:br>
          <a:r>
            <a:rPr lang="en-US" altLang="zh-TW" sz="3600" dirty="0"/>
            <a:t>(Bag of word)</a:t>
          </a:r>
          <a:endParaRPr lang="en-US" sz="3600" dirty="0"/>
        </a:p>
      </dgm:t>
    </dgm:pt>
    <dgm:pt modelId="{27A65215-B600-4930-AF9E-39A2441B4CB1}" type="parTrans" cxnId="{4AE4C6BF-D9BF-4885-8A17-12CA03038B3B}">
      <dgm:prSet/>
      <dgm:spPr/>
      <dgm:t>
        <a:bodyPr/>
        <a:lstStyle/>
        <a:p>
          <a:endParaRPr lang="zh-TW" altLang="en-US"/>
        </a:p>
      </dgm:t>
    </dgm:pt>
    <dgm:pt modelId="{D89B080B-792C-4FB1-8CE9-8141D58053DA}" type="sibTrans" cxnId="{4AE4C6BF-D9BF-4885-8A17-12CA03038B3B}">
      <dgm:prSet/>
      <dgm:spPr/>
      <dgm:t>
        <a:bodyPr/>
        <a:lstStyle/>
        <a:p>
          <a:endParaRPr lang="zh-TW" altLang="en-US"/>
        </a:p>
      </dgm:t>
    </dgm:pt>
    <dgm:pt modelId="{591AB590-EC2C-487F-B6F4-DA051D6B23A8}">
      <dgm:prSet custT="1"/>
      <dgm:spPr/>
      <dgm:t>
        <a:bodyPr/>
        <a:lstStyle/>
        <a:p>
          <a:pPr>
            <a:lnSpc>
              <a:spcPct val="100000"/>
            </a:lnSpc>
            <a:defRPr cap="all"/>
          </a:pPr>
          <a:r>
            <a:rPr lang="en-US" altLang="zh-TW" sz="3600" dirty="0"/>
            <a:t>WORD2Vec</a:t>
          </a:r>
          <a:endParaRPr lang="en-US" sz="3600" dirty="0"/>
        </a:p>
      </dgm:t>
    </dgm:pt>
    <dgm:pt modelId="{5669B3EE-A98C-4D9F-9935-D00C5C2CC223}" type="parTrans" cxnId="{C1DC698B-4BE4-4A57-9C94-DB8CB10BD25E}">
      <dgm:prSet/>
      <dgm:spPr/>
      <dgm:t>
        <a:bodyPr/>
        <a:lstStyle/>
        <a:p>
          <a:endParaRPr lang="zh-TW" altLang="en-US"/>
        </a:p>
      </dgm:t>
    </dgm:pt>
    <dgm:pt modelId="{58D34F71-D160-4CC6-B750-B6F681F3FEC3}" type="sibTrans" cxnId="{C1DC698B-4BE4-4A57-9C94-DB8CB10BD25E}">
      <dgm:prSet/>
      <dgm:spPr/>
      <dgm:t>
        <a:bodyPr/>
        <a:lstStyle/>
        <a:p>
          <a:endParaRPr lang="zh-TW" altLang="en-US"/>
        </a:p>
      </dgm:t>
    </dgm:pt>
    <dgm:pt modelId="{7A634357-A35A-434D-9520-0ABF765108BA}" type="pres">
      <dgm:prSet presAssocID="{79D5DFDE-40A0-4F5A-9860-4092D0FFFD55}" presName="root" presStyleCnt="0">
        <dgm:presLayoutVars>
          <dgm:dir/>
          <dgm:resizeHandles val="exact"/>
        </dgm:presLayoutVars>
      </dgm:prSet>
      <dgm:spPr/>
    </dgm:pt>
    <dgm:pt modelId="{15A4BF75-0A9A-4867-9044-4B74E4BD21A9}" type="pres">
      <dgm:prSet presAssocID="{754BAD5B-FD94-4D1E-B297-165A37FE9ED7}" presName="compNode" presStyleCnt="0"/>
      <dgm:spPr/>
    </dgm:pt>
    <dgm:pt modelId="{9FEB87B7-5A2E-407A-89BC-170E39E03EFB}" type="pres">
      <dgm:prSet presAssocID="{754BAD5B-FD94-4D1E-B297-165A37FE9ED7}" presName="iconBgRect" presStyleLbl="bgShp" presStyleIdx="0" presStyleCnt="2"/>
      <dgm:spPr>
        <a:prstGeom prst="round2DiagRect">
          <a:avLst>
            <a:gd name="adj1" fmla="val 29727"/>
            <a:gd name="adj2" fmla="val 0"/>
          </a:avLst>
        </a:prstGeom>
        <a:solidFill>
          <a:schemeClr val="dk2">
            <a:hueOff val="0"/>
            <a:satOff val="0"/>
            <a:lumOff val="0"/>
          </a:schemeClr>
        </a:solidFill>
      </dgm:spPr>
    </dgm:pt>
    <dgm:pt modelId="{44FEC5D7-5D6D-459B-B22E-D09F59BB97D2}" type="pres">
      <dgm:prSet presAssocID="{754BAD5B-FD94-4D1E-B297-165A37FE9ED7}" presName="iconRect" presStyleLbl="node1" presStyleIdx="0" presStyleCnt="2"/>
      <dgm:spPr>
        <a:blipFill>
          <a:blip xmlns:r="http://schemas.openxmlformats.org/officeDocument/2006/relationships" r:embed="rId1"/>
          <a:srcRect/>
          <a:stretch>
            <a:fillRect/>
          </a:stretch>
        </a:blipFill>
      </dgm:spPr>
    </dgm:pt>
    <dgm:pt modelId="{9242A972-9B4C-4DB3-80B5-2F79AFF6684F}" type="pres">
      <dgm:prSet presAssocID="{754BAD5B-FD94-4D1E-B297-165A37FE9ED7}" presName="spaceRect" presStyleCnt="0"/>
      <dgm:spPr/>
    </dgm:pt>
    <dgm:pt modelId="{D7DDC866-81DB-4C41-A963-717E8FD78700}" type="pres">
      <dgm:prSet presAssocID="{754BAD5B-FD94-4D1E-B297-165A37FE9ED7}" presName="textRect" presStyleLbl="revTx" presStyleIdx="0" presStyleCnt="2" custScaleX="185768">
        <dgm:presLayoutVars>
          <dgm:chMax val="1"/>
          <dgm:chPref val="1"/>
        </dgm:presLayoutVars>
      </dgm:prSet>
      <dgm:spPr/>
    </dgm:pt>
    <dgm:pt modelId="{8F5EA8B3-BDDE-4FF9-BBF3-012D13095CED}" type="pres">
      <dgm:prSet presAssocID="{D89B080B-792C-4FB1-8CE9-8141D58053DA}" presName="sibTrans" presStyleCnt="0"/>
      <dgm:spPr/>
    </dgm:pt>
    <dgm:pt modelId="{970790A9-453F-4DF6-961D-8E9BF5723744}" type="pres">
      <dgm:prSet presAssocID="{591AB590-EC2C-487F-B6F4-DA051D6B23A8}" presName="compNode" presStyleCnt="0"/>
      <dgm:spPr/>
    </dgm:pt>
    <dgm:pt modelId="{6E4450C9-76D6-4E9A-A8A8-504E8AB9096B}" type="pres">
      <dgm:prSet presAssocID="{591AB590-EC2C-487F-B6F4-DA051D6B23A8}" presName="iconBgRect" presStyleLbl="bgShp" presStyleIdx="1" presStyleCnt="2"/>
      <dgm:spPr>
        <a:prstGeom prst="round2DiagRect">
          <a:avLst>
            <a:gd name="adj1" fmla="val 29727"/>
            <a:gd name="adj2" fmla="val 0"/>
          </a:avLst>
        </a:prstGeom>
        <a:solidFill>
          <a:schemeClr val="dk2">
            <a:hueOff val="0"/>
            <a:satOff val="0"/>
            <a:lumOff val="0"/>
          </a:schemeClr>
        </a:solidFill>
      </dgm:spPr>
    </dgm:pt>
    <dgm:pt modelId="{AE341636-7FBC-4EE1-9BEC-2FA0C90794A8}" type="pres">
      <dgm:prSet presAssocID="{591AB590-EC2C-487F-B6F4-DA051D6B23A8}" presName="iconRect" presStyleLbl="node1" presStyleIdx="1" presStyleCnt="2"/>
      <dgm:spPr>
        <a:blipFill>
          <a:blip xmlns:r="http://schemas.openxmlformats.org/officeDocument/2006/relationships" r:embed="rId2"/>
          <a:srcRect/>
          <a:stretch>
            <a:fillRect/>
          </a:stretch>
        </a:blipFill>
      </dgm:spPr>
    </dgm:pt>
    <dgm:pt modelId="{61269FE3-FC74-4679-846B-483A9CAA2207}" type="pres">
      <dgm:prSet presAssocID="{591AB590-EC2C-487F-B6F4-DA051D6B23A8}" presName="spaceRect" presStyleCnt="0"/>
      <dgm:spPr/>
    </dgm:pt>
    <dgm:pt modelId="{09B1F055-C3BF-4714-A88F-80972F4123D8}" type="pres">
      <dgm:prSet presAssocID="{591AB590-EC2C-487F-B6F4-DA051D6B23A8}" presName="textRect" presStyleLbl="revTx" presStyleIdx="1" presStyleCnt="2" custScaleX="139971">
        <dgm:presLayoutVars>
          <dgm:chMax val="1"/>
          <dgm:chPref val="1"/>
        </dgm:presLayoutVars>
      </dgm:prSet>
      <dgm:spPr/>
    </dgm:pt>
  </dgm:ptLst>
  <dgm:cxnLst>
    <dgm:cxn modelId="{43C60948-4DF8-4D65-92E8-73FD92E46010}" type="presOf" srcId="{754BAD5B-FD94-4D1E-B297-165A37FE9ED7}" destId="{D7DDC866-81DB-4C41-A963-717E8FD78700}" srcOrd="0" destOrd="0" presId="urn:microsoft.com/office/officeart/2018/5/layout/IconLeafLabelList"/>
    <dgm:cxn modelId="{C1DC698B-4BE4-4A57-9C94-DB8CB10BD25E}" srcId="{79D5DFDE-40A0-4F5A-9860-4092D0FFFD55}" destId="{591AB590-EC2C-487F-B6F4-DA051D6B23A8}" srcOrd="1" destOrd="0" parTransId="{5669B3EE-A98C-4D9F-9935-D00C5C2CC223}" sibTransId="{58D34F71-D160-4CC6-B750-B6F681F3FEC3}"/>
    <dgm:cxn modelId="{4AE4C6BF-D9BF-4885-8A17-12CA03038B3B}" srcId="{79D5DFDE-40A0-4F5A-9860-4092D0FFFD55}" destId="{754BAD5B-FD94-4D1E-B297-165A37FE9ED7}" srcOrd="0" destOrd="0" parTransId="{27A65215-B600-4930-AF9E-39A2441B4CB1}" sibTransId="{D89B080B-792C-4FB1-8CE9-8141D58053DA}"/>
    <dgm:cxn modelId="{98AEA9C9-58B9-4E21-AFC5-7354F0DE747D}" type="presOf" srcId="{591AB590-EC2C-487F-B6F4-DA051D6B23A8}" destId="{09B1F055-C3BF-4714-A88F-80972F4123D8}" srcOrd="0" destOrd="0" presId="urn:microsoft.com/office/officeart/2018/5/layout/IconLeafLabelList"/>
    <dgm:cxn modelId="{4DA3F6CB-7D0F-4D23-AB89-CC8F41267E87}" type="presOf" srcId="{79D5DFDE-40A0-4F5A-9860-4092D0FFFD55}" destId="{7A634357-A35A-434D-9520-0ABF765108BA}" srcOrd="0" destOrd="0" presId="urn:microsoft.com/office/officeart/2018/5/layout/IconLeafLabelList"/>
    <dgm:cxn modelId="{9D401C00-0AC8-4E85-A36F-80922FA48E1C}" type="presParOf" srcId="{7A634357-A35A-434D-9520-0ABF765108BA}" destId="{15A4BF75-0A9A-4867-9044-4B74E4BD21A9}" srcOrd="0" destOrd="0" presId="urn:microsoft.com/office/officeart/2018/5/layout/IconLeafLabelList"/>
    <dgm:cxn modelId="{3EF119E0-4177-4FA2-9A6E-07B25072C913}" type="presParOf" srcId="{15A4BF75-0A9A-4867-9044-4B74E4BD21A9}" destId="{9FEB87B7-5A2E-407A-89BC-170E39E03EFB}" srcOrd="0" destOrd="0" presId="urn:microsoft.com/office/officeart/2018/5/layout/IconLeafLabelList"/>
    <dgm:cxn modelId="{03E9EC9F-C4B6-4C02-AC6C-FB9E4F6DEDF3}" type="presParOf" srcId="{15A4BF75-0A9A-4867-9044-4B74E4BD21A9}" destId="{44FEC5D7-5D6D-459B-B22E-D09F59BB97D2}" srcOrd="1" destOrd="0" presId="urn:microsoft.com/office/officeart/2018/5/layout/IconLeafLabelList"/>
    <dgm:cxn modelId="{7629892F-B9F5-43AF-A977-BB3D0930604B}" type="presParOf" srcId="{15A4BF75-0A9A-4867-9044-4B74E4BD21A9}" destId="{9242A972-9B4C-4DB3-80B5-2F79AFF6684F}" srcOrd="2" destOrd="0" presId="urn:microsoft.com/office/officeart/2018/5/layout/IconLeafLabelList"/>
    <dgm:cxn modelId="{35267FAA-FD1C-4540-A788-4B17908BAF84}" type="presParOf" srcId="{15A4BF75-0A9A-4867-9044-4B74E4BD21A9}" destId="{D7DDC866-81DB-4C41-A963-717E8FD78700}" srcOrd="3" destOrd="0" presId="urn:microsoft.com/office/officeart/2018/5/layout/IconLeafLabelList"/>
    <dgm:cxn modelId="{1FB00870-4E01-434B-B171-641844505BAE}" type="presParOf" srcId="{7A634357-A35A-434D-9520-0ABF765108BA}" destId="{8F5EA8B3-BDDE-4FF9-BBF3-012D13095CED}" srcOrd="1" destOrd="0" presId="urn:microsoft.com/office/officeart/2018/5/layout/IconLeafLabelList"/>
    <dgm:cxn modelId="{0A293C33-724E-48F8-9999-019F4FBC3BDF}" type="presParOf" srcId="{7A634357-A35A-434D-9520-0ABF765108BA}" destId="{970790A9-453F-4DF6-961D-8E9BF5723744}" srcOrd="2" destOrd="0" presId="urn:microsoft.com/office/officeart/2018/5/layout/IconLeafLabelList"/>
    <dgm:cxn modelId="{8730B1C0-2DC8-49CD-A5F8-4B798D6934A5}" type="presParOf" srcId="{970790A9-453F-4DF6-961D-8E9BF5723744}" destId="{6E4450C9-76D6-4E9A-A8A8-504E8AB9096B}" srcOrd="0" destOrd="0" presId="urn:microsoft.com/office/officeart/2018/5/layout/IconLeafLabelList"/>
    <dgm:cxn modelId="{BD232C2F-D9F7-400E-9C07-B23B6FD78545}" type="presParOf" srcId="{970790A9-453F-4DF6-961D-8E9BF5723744}" destId="{AE341636-7FBC-4EE1-9BEC-2FA0C90794A8}" srcOrd="1" destOrd="0" presId="urn:microsoft.com/office/officeart/2018/5/layout/IconLeafLabelList"/>
    <dgm:cxn modelId="{1617CC84-4528-4ECA-AC67-3E2531752553}" type="presParOf" srcId="{970790A9-453F-4DF6-961D-8E9BF5723744}" destId="{61269FE3-FC74-4679-846B-483A9CAA2207}" srcOrd="2" destOrd="0" presId="urn:microsoft.com/office/officeart/2018/5/layout/IconLeafLabelList"/>
    <dgm:cxn modelId="{E2FE0BE3-27AD-4063-9319-BE3B58B39F37}" type="presParOf" srcId="{970790A9-453F-4DF6-961D-8E9BF5723744}" destId="{09B1F055-C3BF-4714-A88F-80972F4123D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D5277-404F-41B3-AA37-2B325CE47833}">
      <dsp:nvSpPr>
        <dsp:cNvPr id="0" name=""/>
        <dsp:cNvSpPr/>
      </dsp:nvSpPr>
      <dsp:spPr>
        <a:xfrm>
          <a:off x="208388" y="729797"/>
          <a:ext cx="642287" cy="64228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11853F-5EA1-4B8E-88B6-37D77C0363F4}">
      <dsp:nvSpPr>
        <dsp:cNvPr id="0" name=""/>
        <dsp:cNvSpPr/>
      </dsp:nvSpPr>
      <dsp:spPr>
        <a:xfrm>
          <a:off x="345268" y="866678"/>
          <a:ext cx="368525" cy="36852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613F2-E548-4FBA-A586-87D67035AFEE}">
      <dsp:nvSpPr>
        <dsp:cNvPr id="0" name=""/>
        <dsp:cNvSpPr/>
      </dsp:nvSpPr>
      <dsp:spPr>
        <a:xfrm>
          <a:off x="306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Conclusion</a:t>
          </a:r>
          <a:endParaRPr lang="en-US" sz="1100" kern="1200" dirty="0"/>
        </a:p>
      </dsp:txBody>
      <dsp:txXfrm>
        <a:off x="3066" y="1572141"/>
        <a:ext cx="1052929" cy="421171"/>
      </dsp:txXfrm>
    </dsp:sp>
    <dsp:sp modelId="{A41564DB-FCAD-47F3-AF91-F89DA39FDCF9}">
      <dsp:nvSpPr>
        <dsp:cNvPr id="0" name=""/>
        <dsp:cNvSpPr/>
      </dsp:nvSpPr>
      <dsp:spPr>
        <a:xfrm>
          <a:off x="1445580"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1339A884-AADC-43BA-B31B-580F33F0239D}">
      <dsp:nvSpPr>
        <dsp:cNvPr id="0" name=""/>
        <dsp:cNvSpPr/>
      </dsp:nvSpPr>
      <dsp:spPr>
        <a:xfrm>
          <a:off x="1582461" y="866678"/>
          <a:ext cx="368525" cy="368525"/>
        </a:xfrm>
        <a:prstGeom prst="rect">
          <a:avLst/>
        </a:prstGeom>
        <a:blipFill dpi="0"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D2607-59EE-4533-9180-BC190A821F19}">
      <dsp:nvSpPr>
        <dsp:cNvPr id="0" name=""/>
        <dsp:cNvSpPr/>
      </dsp:nvSpPr>
      <dsp:spPr>
        <a:xfrm>
          <a:off x="1240259"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Problem</a:t>
          </a:r>
          <a:br>
            <a:rPr lang="en-US" altLang="zh-TW" sz="1100" kern="1200" dirty="0"/>
          </a:br>
          <a:r>
            <a:rPr lang="en-US" altLang="zh-TW" sz="1100" kern="1200" dirty="0"/>
            <a:t>Domain</a:t>
          </a:r>
          <a:endParaRPr lang="en-US" sz="1100" kern="1200" dirty="0"/>
        </a:p>
      </dsp:txBody>
      <dsp:txXfrm>
        <a:off x="1240259" y="1572141"/>
        <a:ext cx="1052929" cy="421171"/>
      </dsp:txXfrm>
    </dsp:sp>
    <dsp:sp modelId="{1A0C5739-4105-40F1-9018-EFFE2F49AE84}">
      <dsp:nvSpPr>
        <dsp:cNvPr id="0" name=""/>
        <dsp:cNvSpPr/>
      </dsp:nvSpPr>
      <dsp:spPr>
        <a:xfrm>
          <a:off x="2705959"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142EB4B7-0EB2-4EEF-AA47-1D245BA623DD}">
      <dsp:nvSpPr>
        <dsp:cNvPr id="0" name=""/>
        <dsp:cNvSpPr/>
      </dsp:nvSpPr>
      <dsp:spPr>
        <a:xfrm>
          <a:off x="2819653" y="866678"/>
          <a:ext cx="368525" cy="368525"/>
        </a:xfrm>
        <a:prstGeom prst="rect">
          <a:avLst/>
        </a:prstGeom>
        <a:blipFill dpi="0" rotWithShape="1">
          <a:blip xmlns:r="http://schemas.openxmlformats.org/officeDocument/2006/relationships" r:embed="rId3"/>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B6CEE-F7BB-4DD3-B21C-676683E17970}">
      <dsp:nvSpPr>
        <dsp:cNvPr id="0" name=""/>
        <dsp:cNvSpPr/>
      </dsp:nvSpPr>
      <dsp:spPr>
        <a:xfrm>
          <a:off x="247745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Overview </a:t>
          </a:r>
          <a:endParaRPr lang="en-US" sz="1100" kern="1200" dirty="0"/>
        </a:p>
      </dsp:txBody>
      <dsp:txXfrm>
        <a:off x="2477451" y="1572141"/>
        <a:ext cx="1052929" cy="421171"/>
      </dsp:txXfrm>
    </dsp:sp>
    <dsp:sp modelId="{2C6F1FF0-B607-47A6-A170-4B33BFECB0ED}">
      <dsp:nvSpPr>
        <dsp:cNvPr id="0" name=""/>
        <dsp:cNvSpPr/>
      </dsp:nvSpPr>
      <dsp:spPr>
        <a:xfrm>
          <a:off x="3919965"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BE1731A1-665B-4548-A762-979B956D8119}">
      <dsp:nvSpPr>
        <dsp:cNvPr id="0" name=""/>
        <dsp:cNvSpPr/>
      </dsp:nvSpPr>
      <dsp:spPr>
        <a:xfrm>
          <a:off x="4056846" y="866678"/>
          <a:ext cx="368525" cy="368525"/>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0F93B-55C3-4391-93C4-F4FD61495932}">
      <dsp:nvSpPr>
        <dsp:cNvPr id="0" name=""/>
        <dsp:cNvSpPr/>
      </dsp:nvSpPr>
      <dsp:spPr>
        <a:xfrm>
          <a:off x="371464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Noise estimating &amp; Data splitting</a:t>
          </a:r>
          <a:endParaRPr lang="en-US" sz="1100" kern="1200" dirty="0"/>
        </a:p>
      </dsp:txBody>
      <dsp:txXfrm>
        <a:off x="3714643" y="1572141"/>
        <a:ext cx="1052929" cy="421171"/>
      </dsp:txXfrm>
    </dsp:sp>
    <dsp:sp modelId="{08EBC782-313D-45D8-9F10-5BFE27978606}">
      <dsp:nvSpPr>
        <dsp:cNvPr id="0" name=""/>
        <dsp:cNvSpPr/>
      </dsp:nvSpPr>
      <dsp:spPr>
        <a:xfrm>
          <a:off x="5157157"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3FDA2533-552B-4603-8DD0-3C3AB4C04D84}">
      <dsp:nvSpPr>
        <dsp:cNvPr id="0" name=""/>
        <dsp:cNvSpPr/>
      </dsp:nvSpPr>
      <dsp:spPr>
        <a:xfrm>
          <a:off x="5294038" y="866678"/>
          <a:ext cx="368525" cy="368525"/>
        </a:xfrm>
        <a:prstGeom prst="rect">
          <a:avLst/>
        </a:prstGeom>
        <a:blipFill dpi="0" rotWithShape="1">
          <a:blip xmlns:r="http://schemas.openxmlformats.org/officeDocument/2006/relationships" r:embed="rId5"/>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D7292-30BA-4F28-8609-E314BAE8E310}">
      <dsp:nvSpPr>
        <dsp:cNvPr id="0" name=""/>
        <dsp:cNvSpPr/>
      </dsp:nvSpPr>
      <dsp:spPr>
        <a:xfrm>
          <a:off x="495183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representation</a:t>
          </a:r>
          <a:endParaRPr lang="en-US" sz="1100" kern="1200" dirty="0"/>
        </a:p>
      </dsp:txBody>
      <dsp:txXfrm>
        <a:off x="4951836" y="1572141"/>
        <a:ext cx="1052929" cy="421171"/>
      </dsp:txXfrm>
    </dsp:sp>
    <dsp:sp modelId="{E346C8DC-8770-4AD8-986A-7073E8D8112A}">
      <dsp:nvSpPr>
        <dsp:cNvPr id="0" name=""/>
        <dsp:cNvSpPr/>
      </dsp:nvSpPr>
      <dsp:spPr>
        <a:xfrm>
          <a:off x="6394350"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5379C651-E632-4A43-ABA5-16F8D4CBAF94}">
      <dsp:nvSpPr>
        <dsp:cNvPr id="0" name=""/>
        <dsp:cNvSpPr/>
      </dsp:nvSpPr>
      <dsp:spPr>
        <a:xfrm>
          <a:off x="6531230" y="866678"/>
          <a:ext cx="368525" cy="368525"/>
        </a:xfrm>
        <a:prstGeom prst="rect">
          <a:avLst/>
        </a:prstGeom>
        <a:blipFill dpi="0" rotWithShape="1">
          <a:blip xmlns:r="http://schemas.openxmlformats.org/officeDocument/2006/relationships" r:embed="rId6"/>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7FA51-0926-4780-BE37-A0826E1370A7}">
      <dsp:nvSpPr>
        <dsp:cNvPr id="0" name=""/>
        <dsp:cNvSpPr/>
      </dsp:nvSpPr>
      <dsp:spPr>
        <a:xfrm>
          <a:off x="6189028"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Interpretation</a:t>
          </a:r>
          <a:endParaRPr lang="en-US" sz="1100" kern="1200" dirty="0"/>
        </a:p>
      </dsp:txBody>
      <dsp:txXfrm>
        <a:off x="6189028" y="1572141"/>
        <a:ext cx="1052929" cy="421171"/>
      </dsp:txXfrm>
    </dsp:sp>
    <dsp:sp modelId="{9FEB87B7-5A2E-407A-89BC-170E39E03EFB}">
      <dsp:nvSpPr>
        <dsp:cNvPr id="0" name=""/>
        <dsp:cNvSpPr/>
      </dsp:nvSpPr>
      <dsp:spPr>
        <a:xfrm>
          <a:off x="7631542"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7768423" y="866678"/>
          <a:ext cx="368525" cy="368525"/>
        </a:xfrm>
        <a:prstGeom prst="rect">
          <a:avLst/>
        </a:prstGeom>
        <a:blipFill dpi="0" rotWithShape="1">
          <a:blip xmlns:r="http://schemas.openxmlformats.org/officeDocument/2006/relationships" r:embed="rId7"/>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742622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Modeling</a:t>
          </a:r>
          <a:endParaRPr lang="en-US" sz="1100" kern="1200" dirty="0"/>
        </a:p>
      </dsp:txBody>
      <dsp:txXfrm>
        <a:off x="7426221" y="1572141"/>
        <a:ext cx="1052929" cy="421171"/>
      </dsp:txXfrm>
    </dsp:sp>
    <dsp:sp modelId="{6E4450C9-76D6-4E9A-A8A8-504E8AB9096B}">
      <dsp:nvSpPr>
        <dsp:cNvPr id="0" name=""/>
        <dsp:cNvSpPr/>
      </dsp:nvSpPr>
      <dsp:spPr>
        <a:xfrm>
          <a:off x="8868734"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9005615" y="866678"/>
          <a:ext cx="368525" cy="368525"/>
        </a:xfrm>
        <a:prstGeom prst="rect">
          <a:avLst/>
        </a:prstGeom>
        <a:blipFill dpi="0" rotWithShape="1">
          <a:blip xmlns:r="http://schemas.openxmlformats.org/officeDocument/2006/relationships" r:embed="rId1"/>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866341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Conclusion</a:t>
          </a:r>
          <a:endParaRPr lang="en-US" sz="1100" kern="1200" dirty="0"/>
        </a:p>
      </dsp:txBody>
      <dsp:txXfrm>
        <a:off x="8663413" y="1572141"/>
        <a:ext cx="1052929" cy="42117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EADF2-B795-46C1-93B1-1B5E0676FEE4}">
      <dsp:nvSpPr>
        <dsp:cNvPr id="0" name=""/>
        <dsp:cNvSpPr/>
      </dsp:nvSpPr>
      <dsp:spPr>
        <a:xfrm>
          <a:off x="732947" y="924657"/>
          <a:ext cx="1058062" cy="1058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3BF63C-4744-4359-851E-86BAE3F5EDA2}">
      <dsp:nvSpPr>
        <dsp:cNvPr id="0" name=""/>
        <dsp:cNvSpPr/>
      </dsp:nvSpPr>
      <dsp:spPr>
        <a:xfrm>
          <a:off x="1997281" y="1024344"/>
          <a:ext cx="235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1" kern="1200" dirty="0"/>
            <a:t>PCA without centering the data</a:t>
          </a:r>
        </a:p>
      </dsp:txBody>
      <dsp:txXfrm>
        <a:off x="1997281" y="1024344"/>
        <a:ext cx="235125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B87B7-5A2E-407A-89BC-170E39E03EFB}">
      <dsp:nvSpPr>
        <dsp:cNvPr id="0" name=""/>
        <dsp:cNvSpPr/>
      </dsp:nvSpPr>
      <dsp:spPr>
        <a:xfrm>
          <a:off x="2606469" y="16523"/>
          <a:ext cx="1269562" cy="1269562"/>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2877031" y="287086"/>
          <a:ext cx="728437" cy="728437"/>
        </a:xfrm>
        <a:prstGeom prst="rect">
          <a:avLst/>
        </a:prstGeom>
        <a:blipFill>
          <a:blip xmlns:r="http://schemas.openxmlformats.org/officeDocument/2006/relationships" r:embed="rId1"/>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1308102" y="1681523"/>
          <a:ext cx="3866296"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en-US" altLang="zh-TW" sz="3600" kern="1200" dirty="0"/>
            <a:t>BOW</a:t>
          </a:r>
          <a:br>
            <a:rPr lang="en-US" altLang="zh-TW" sz="3600" kern="1200" dirty="0"/>
          </a:br>
          <a:r>
            <a:rPr lang="en-US" altLang="zh-TW" sz="3600" kern="1200" dirty="0"/>
            <a:t>(Bag of word)</a:t>
          </a:r>
          <a:endParaRPr lang="en-US" sz="3600" kern="1200" dirty="0"/>
        </a:p>
      </dsp:txBody>
      <dsp:txXfrm>
        <a:off x="1308102" y="1681523"/>
        <a:ext cx="3866296" cy="1127162"/>
      </dsp:txXfrm>
    </dsp:sp>
    <dsp:sp modelId="{6E4450C9-76D6-4E9A-A8A8-504E8AB9096B}">
      <dsp:nvSpPr>
        <dsp:cNvPr id="0" name=""/>
        <dsp:cNvSpPr/>
      </dsp:nvSpPr>
      <dsp:spPr>
        <a:xfrm>
          <a:off x="6360409" y="16523"/>
          <a:ext cx="1269562" cy="1269562"/>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6630971" y="287086"/>
          <a:ext cx="728437" cy="728437"/>
        </a:xfrm>
        <a:prstGeom prst="rect">
          <a:avLst/>
        </a:prstGeom>
        <a:blipFill>
          <a:blip xmlns:r="http://schemas.openxmlformats.org/officeDocument/2006/relationships" r:embed="rId2"/>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5538617" y="1681523"/>
          <a:ext cx="2913146"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en-US" altLang="zh-TW" sz="3600" kern="1200" dirty="0"/>
            <a:t>WORD2Vec</a:t>
          </a:r>
          <a:endParaRPr lang="en-US" sz="3600" kern="1200" dirty="0"/>
        </a:p>
      </dsp:txBody>
      <dsp:txXfrm>
        <a:off x="5538617" y="1681523"/>
        <a:ext cx="2913146" cy="11271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E3E4-9A6E-483D-9535-4E37288B1A3F}">
      <dsp:nvSpPr>
        <dsp:cNvPr id="0" name=""/>
        <dsp:cNvSpPr/>
      </dsp:nvSpPr>
      <dsp:spPr>
        <a:xfrm>
          <a:off x="4605743"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42EA0-08C7-4BC5-BC9A-365F5BF5C95F}">
      <dsp:nvSpPr>
        <dsp:cNvPr id="0" name=""/>
        <dsp:cNvSpPr/>
      </dsp:nvSpPr>
      <dsp:spPr>
        <a:xfrm>
          <a:off x="5073743"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92F151-B234-4612-8D61-5DE331FE6AFD}">
      <dsp:nvSpPr>
        <dsp:cNvPr id="0" name=""/>
        <dsp:cNvSpPr/>
      </dsp:nvSpPr>
      <dsp:spPr>
        <a:xfrm>
          <a:off x="3903743"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Very simple to understand and implement</a:t>
          </a:r>
        </a:p>
      </dsp:txBody>
      <dsp:txXfrm>
        <a:off x="3903743" y="3255669"/>
        <a:ext cx="360000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E014B-9C61-45E7-BB5A-E3A3E8CB8BB0}">
      <dsp:nvSpPr>
        <dsp:cNvPr id="0" name=""/>
        <dsp:cNvSpPr/>
      </dsp:nvSpPr>
      <dsp:spPr>
        <a:xfrm>
          <a:off x="708743" y="624501"/>
          <a:ext cx="2058750" cy="20587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288A2-09B2-4355-A08E-40590CAC294E}">
      <dsp:nvSpPr>
        <dsp:cNvPr id="0" name=""/>
        <dsp:cNvSpPr/>
      </dsp:nvSpPr>
      <dsp:spPr>
        <a:xfrm>
          <a:off x="1147493" y="1063251"/>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B2A127-235D-47DB-B1BE-5E2B934F66C9}">
      <dsp:nvSpPr>
        <dsp:cNvPr id="0" name=""/>
        <dsp:cNvSpPr/>
      </dsp:nvSpPr>
      <dsp:spPr>
        <a:xfrm>
          <a:off x="50618" y="3324502"/>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high dimensional feature vector</a:t>
          </a:r>
        </a:p>
      </dsp:txBody>
      <dsp:txXfrm>
        <a:off x="50618" y="3324502"/>
        <a:ext cx="3375000" cy="720000"/>
      </dsp:txXfrm>
    </dsp:sp>
    <dsp:sp modelId="{590020B3-5608-44DF-8DA5-57CFB3E9F313}">
      <dsp:nvSpPr>
        <dsp:cNvPr id="0" name=""/>
        <dsp:cNvSpPr/>
      </dsp:nvSpPr>
      <dsp:spPr>
        <a:xfrm>
          <a:off x="4674368" y="624501"/>
          <a:ext cx="2058750" cy="20587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F433C2-73E4-41DF-B8F3-7EEF874B350B}">
      <dsp:nvSpPr>
        <dsp:cNvPr id="0" name=""/>
        <dsp:cNvSpPr/>
      </dsp:nvSpPr>
      <dsp:spPr>
        <a:xfrm>
          <a:off x="5113118" y="1063251"/>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56A56-2232-409C-8550-6DA5703FB5CD}">
      <dsp:nvSpPr>
        <dsp:cNvPr id="0" name=""/>
        <dsp:cNvSpPr/>
      </dsp:nvSpPr>
      <dsp:spPr>
        <a:xfrm>
          <a:off x="4016243" y="3324502"/>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it assumes all words are independent of each other. </a:t>
          </a:r>
        </a:p>
      </dsp:txBody>
      <dsp:txXfrm>
        <a:off x="4016243" y="3324502"/>
        <a:ext cx="3375000" cy="720000"/>
      </dsp:txXfrm>
    </dsp:sp>
    <dsp:sp modelId="{58B724A5-1C5A-489A-81EE-9D39F1821D81}">
      <dsp:nvSpPr>
        <dsp:cNvPr id="0" name=""/>
        <dsp:cNvSpPr/>
      </dsp:nvSpPr>
      <dsp:spPr>
        <a:xfrm>
          <a:off x="8639993" y="624501"/>
          <a:ext cx="2058750" cy="20587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17EB2-5107-422A-8FAD-13B5246D39F8}">
      <dsp:nvSpPr>
        <dsp:cNvPr id="0" name=""/>
        <dsp:cNvSpPr/>
      </dsp:nvSpPr>
      <dsp:spPr>
        <a:xfrm>
          <a:off x="9078743" y="1063251"/>
          <a:ext cx="1181250" cy="118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DCEBE-D7E0-4B65-80FF-7676474F06CF}">
      <dsp:nvSpPr>
        <dsp:cNvPr id="0" name=""/>
        <dsp:cNvSpPr/>
      </dsp:nvSpPr>
      <dsp:spPr>
        <a:xfrm>
          <a:off x="7981868" y="3324502"/>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highly sparse vectors as there is nonzero value in dimensions</a:t>
          </a:r>
        </a:p>
      </dsp:txBody>
      <dsp:txXfrm>
        <a:off x="7981868" y="3324502"/>
        <a:ext cx="337500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84DEF-6B0D-4852-9DD7-E5E410394D75}">
      <dsp:nvSpPr>
        <dsp:cNvPr id="0" name=""/>
        <dsp:cNvSpPr/>
      </dsp:nvSpPr>
      <dsp:spPr>
        <a:xfrm>
          <a:off x="665574" y="198098"/>
          <a:ext cx="1818562" cy="1818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F815E-D007-4A46-A0F7-A43716C7B735}">
      <dsp:nvSpPr>
        <dsp:cNvPr id="0" name=""/>
        <dsp:cNvSpPr/>
      </dsp:nvSpPr>
      <dsp:spPr>
        <a:xfrm>
          <a:off x="1053137" y="585660"/>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0AD7F7-2377-4AD1-90B8-DCB16A79FEB6}">
      <dsp:nvSpPr>
        <dsp:cNvPr id="0" name=""/>
        <dsp:cNvSpPr/>
      </dsp:nvSpPr>
      <dsp:spPr>
        <a:xfrm>
          <a:off x="84231" y="258309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from the English Wikipedia dump on Mar. 3, 2006.</a:t>
          </a:r>
        </a:p>
      </dsp:txBody>
      <dsp:txXfrm>
        <a:off x="84231" y="2583098"/>
        <a:ext cx="2981250" cy="720000"/>
      </dsp:txXfrm>
    </dsp:sp>
    <dsp:sp modelId="{B90FF4D7-0754-4313-882D-F85BFC43F0FD}">
      <dsp:nvSpPr>
        <dsp:cNvPr id="0" name=""/>
        <dsp:cNvSpPr/>
      </dsp:nvSpPr>
      <dsp:spPr>
        <a:xfrm>
          <a:off x="4168543" y="198098"/>
          <a:ext cx="1818562" cy="1818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A3DBA3-B209-4151-AF22-3C1AD8C7CA5B}">
      <dsp:nvSpPr>
        <dsp:cNvPr id="0" name=""/>
        <dsp:cNvSpPr/>
      </dsp:nvSpPr>
      <dsp:spPr>
        <a:xfrm>
          <a:off x="4556106" y="585660"/>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900B2-EE1D-4969-AB8A-2F4DFB4EEB95}">
      <dsp:nvSpPr>
        <dsp:cNvPr id="0" name=""/>
        <dsp:cNvSpPr/>
      </dsp:nvSpPr>
      <dsp:spPr>
        <a:xfrm>
          <a:off x="3587200" y="258309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UTF-8 encoded</a:t>
          </a:r>
        </a:p>
      </dsp:txBody>
      <dsp:txXfrm>
        <a:off x="3587200" y="2583098"/>
        <a:ext cx="2981250" cy="720000"/>
      </dsp:txXfrm>
    </dsp:sp>
    <dsp:sp modelId="{95B74866-8D87-4DF4-B94A-E30E658EB8D2}">
      <dsp:nvSpPr>
        <dsp:cNvPr id="0" name=""/>
        <dsp:cNvSpPr/>
      </dsp:nvSpPr>
      <dsp:spPr>
        <a:xfrm>
          <a:off x="7671512" y="198098"/>
          <a:ext cx="1818562" cy="1818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962999-97B2-4A82-8E76-D3BED1D75AEC}">
      <dsp:nvSpPr>
        <dsp:cNvPr id="0" name=""/>
        <dsp:cNvSpPr/>
      </dsp:nvSpPr>
      <dsp:spPr>
        <a:xfrm>
          <a:off x="8059075" y="585660"/>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F2D42E-DC69-4DA2-AB09-376C49A1B46C}">
      <dsp:nvSpPr>
        <dsp:cNvPr id="0" name=""/>
        <dsp:cNvSpPr/>
      </dsp:nvSpPr>
      <dsp:spPr>
        <a:xfrm>
          <a:off x="7090168" y="258309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fr-FR" sz="1800" kern="1200" dirty="0"/>
            <a:t>enwik9 contains </a:t>
          </a:r>
        </a:p>
        <a:p>
          <a:pPr marL="0" lvl="0" indent="0" algn="ctr" defTabSz="800100">
            <a:lnSpc>
              <a:spcPct val="90000"/>
            </a:lnSpc>
            <a:spcBef>
              <a:spcPct val="0"/>
            </a:spcBef>
            <a:spcAft>
              <a:spcPct val="35000"/>
            </a:spcAft>
            <a:buNone/>
            <a:defRPr cap="all"/>
          </a:pPr>
          <a:r>
            <a:rPr lang="fr-FR" sz="1800" kern="1200" dirty="0"/>
            <a:t>243,426 article titles</a:t>
          </a:r>
          <a:endParaRPr lang="en-US" sz="1800" kern="1200" dirty="0"/>
        </a:p>
      </dsp:txBody>
      <dsp:txXfrm>
        <a:off x="7090168" y="2583098"/>
        <a:ext cx="298125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A7990-EAE5-4593-8074-6FAB22B847D0}">
      <dsp:nvSpPr>
        <dsp:cNvPr id="0" name=""/>
        <dsp:cNvSpPr/>
      </dsp:nvSpPr>
      <dsp:spPr>
        <a:xfrm>
          <a:off x="2490743" y="375668"/>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45CD9-3DAB-4304-A6FB-7E9784617F32}">
      <dsp:nvSpPr>
        <dsp:cNvPr id="0" name=""/>
        <dsp:cNvSpPr/>
      </dsp:nvSpPr>
      <dsp:spPr>
        <a:xfrm>
          <a:off x="2958743"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51C162-BED7-499F-A3AC-E92417090AC0}">
      <dsp:nvSpPr>
        <dsp:cNvPr id="0" name=""/>
        <dsp:cNvSpPr/>
      </dsp:nvSpPr>
      <dsp:spPr>
        <a:xfrm>
          <a:off x="1788743"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vector_size=50</a:t>
          </a:r>
        </a:p>
      </dsp:txBody>
      <dsp:txXfrm>
        <a:off x="1788743" y="3255669"/>
        <a:ext cx="3600000" cy="720000"/>
      </dsp:txXfrm>
    </dsp:sp>
    <dsp:sp modelId="{2109EEE2-82ED-43BD-850B-FD4401AFFA43}">
      <dsp:nvSpPr>
        <dsp:cNvPr id="0" name=""/>
        <dsp:cNvSpPr/>
      </dsp:nvSpPr>
      <dsp:spPr>
        <a:xfrm>
          <a:off x="6720743" y="375668"/>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8F6D98-A1B8-4276-A601-86A010AFB019}">
      <dsp:nvSpPr>
        <dsp:cNvPr id="0" name=""/>
        <dsp:cNvSpPr/>
      </dsp:nvSpPr>
      <dsp:spPr>
        <a:xfrm>
          <a:off x="7188743"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81DAD2-6679-4C7E-BA15-0CBEE7F553FC}">
      <dsp:nvSpPr>
        <dsp:cNvPr id="0" name=""/>
        <dsp:cNvSpPr/>
      </dsp:nvSpPr>
      <dsp:spPr>
        <a:xfrm>
          <a:off x="6018743"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Epochs=100</a:t>
          </a:r>
        </a:p>
      </dsp:txBody>
      <dsp:txXfrm>
        <a:off x="6018743" y="3255669"/>
        <a:ext cx="3600000"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1DD87-495B-4D0C-82D2-EDB75E6D3192}">
      <dsp:nvSpPr>
        <dsp:cNvPr id="0" name=""/>
        <dsp:cNvSpPr/>
      </dsp:nvSpPr>
      <dsp:spPr>
        <a:xfrm>
          <a:off x="974739" y="72675"/>
          <a:ext cx="1252124" cy="1252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BC4EC-767F-4AFE-A57E-7DCD416A35C9}">
      <dsp:nvSpPr>
        <dsp:cNvPr id="0" name=""/>
        <dsp:cNvSpPr/>
      </dsp:nvSpPr>
      <dsp:spPr>
        <a:xfrm>
          <a:off x="1237685" y="335621"/>
          <a:ext cx="726231" cy="726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52AE2-E117-43A8-9C9B-4325F1A721E7}">
      <dsp:nvSpPr>
        <dsp:cNvPr id="0" name=""/>
        <dsp:cNvSpPr/>
      </dsp:nvSpPr>
      <dsp:spPr>
        <a:xfrm>
          <a:off x="2495175" y="72675"/>
          <a:ext cx="2951435" cy="125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Combine data with other online source</a:t>
          </a:r>
        </a:p>
      </dsp:txBody>
      <dsp:txXfrm>
        <a:off x="2495175" y="72675"/>
        <a:ext cx="2951435" cy="1252124"/>
      </dsp:txXfrm>
    </dsp:sp>
    <dsp:sp modelId="{78CF8602-B6B1-4531-99E4-0C1A68A5ED65}">
      <dsp:nvSpPr>
        <dsp:cNvPr id="0" name=""/>
        <dsp:cNvSpPr/>
      </dsp:nvSpPr>
      <dsp:spPr>
        <a:xfrm>
          <a:off x="5960876" y="72675"/>
          <a:ext cx="1252124" cy="1252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61C93-F17A-487A-9DF0-EDEFDA6936BC}">
      <dsp:nvSpPr>
        <dsp:cNvPr id="0" name=""/>
        <dsp:cNvSpPr/>
      </dsp:nvSpPr>
      <dsp:spPr>
        <a:xfrm>
          <a:off x="6223822" y="335621"/>
          <a:ext cx="726231" cy="726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E650D-21F2-44D5-BAB8-AA555803D51E}">
      <dsp:nvSpPr>
        <dsp:cNvPr id="0" name=""/>
        <dsp:cNvSpPr/>
      </dsp:nvSpPr>
      <dsp:spPr>
        <a:xfrm>
          <a:off x="7481312" y="72675"/>
          <a:ext cx="2951435" cy="125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Tweet text splitting (by RT, original text, retweet text)</a:t>
          </a:r>
        </a:p>
      </dsp:txBody>
      <dsp:txXfrm>
        <a:off x="7481312" y="72675"/>
        <a:ext cx="2951435" cy="1252124"/>
      </dsp:txXfrm>
    </dsp:sp>
    <dsp:sp modelId="{EFF121CC-5899-4D33-BE76-051B201BA955}">
      <dsp:nvSpPr>
        <dsp:cNvPr id="0" name=""/>
        <dsp:cNvSpPr/>
      </dsp:nvSpPr>
      <dsp:spPr>
        <a:xfrm>
          <a:off x="974739" y="2329788"/>
          <a:ext cx="1252124" cy="1252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BE694-37CF-476A-AEC4-E11611D11397}">
      <dsp:nvSpPr>
        <dsp:cNvPr id="0" name=""/>
        <dsp:cNvSpPr/>
      </dsp:nvSpPr>
      <dsp:spPr>
        <a:xfrm>
          <a:off x="1237685" y="2592735"/>
          <a:ext cx="726231" cy="726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1A58D-2674-4457-B523-40E99BD5D856}">
      <dsp:nvSpPr>
        <dsp:cNvPr id="0" name=""/>
        <dsp:cNvSpPr/>
      </dsp:nvSpPr>
      <dsp:spPr>
        <a:xfrm>
          <a:off x="2495175" y="2329788"/>
          <a:ext cx="2951435" cy="125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Stop words removing (Only for BOW Method)</a:t>
          </a:r>
        </a:p>
      </dsp:txBody>
      <dsp:txXfrm>
        <a:off x="2495175" y="2329788"/>
        <a:ext cx="2951435" cy="1252124"/>
      </dsp:txXfrm>
    </dsp:sp>
    <dsp:sp modelId="{9559224C-6686-44C0-8B4F-65F8308C3B32}">
      <dsp:nvSpPr>
        <dsp:cNvPr id="0" name=""/>
        <dsp:cNvSpPr/>
      </dsp:nvSpPr>
      <dsp:spPr>
        <a:xfrm>
          <a:off x="5960876" y="2329788"/>
          <a:ext cx="1252124" cy="1252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6CBC1-993A-46CE-899F-F0F31EC8F4CE}">
      <dsp:nvSpPr>
        <dsp:cNvPr id="0" name=""/>
        <dsp:cNvSpPr/>
      </dsp:nvSpPr>
      <dsp:spPr>
        <a:xfrm>
          <a:off x="6223822" y="2592735"/>
          <a:ext cx="726231" cy="726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69B774-D958-4ABA-94DD-4AC444CBC186}">
      <dsp:nvSpPr>
        <dsp:cNvPr id="0" name=""/>
        <dsp:cNvSpPr/>
      </dsp:nvSpPr>
      <dsp:spPr>
        <a:xfrm>
          <a:off x="7481312" y="2329788"/>
          <a:ext cx="2951435" cy="125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Dimension Reduction (Truncated SVD)</a:t>
          </a:r>
        </a:p>
      </dsp:txBody>
      <dsp:txXfrm>
        <a:off x="7481312" y="2329788"/>
        <a:ext cx="2951435" cy="1252124"/>
      </dsp:txXfrm>
    </dsp:sp>
    <dsp:sp modelId="{F4AD86E8-87C1-4D5C-9787-F5CEC1EBB358}">
      <dsp:nvSpPr>
        <dsp:cNvPr id="0" name=""/>
        <dsp:cNvSpPr/>
      </dsp:nvSpPr>
      <dsp:spPr>
        <a:xfrm>
          <a:off x="974739" y="4586902"/>
          <a:ext cx="1252124" cy="125212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076C76-73CC-4AB6-AA2C-C18C76EEEB46}">
      <dsp:nvSpPr>
        <dsp:cNvPr id="0" name=""/>
        <dsp:cNvSpPr/>
      </dsp:nvSpPr>
      <dsp:spPr>
        <a:xfrm>
          <a:off x="1237685" y="4849848"/>
          <a:ext cx="726231" cy="72623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377235-9B66-4BD1-8C3E-54819BD290CD}">
      <dsp:nvSpPr>
        <dsp:cNvPr id="0" name=""/>
        <dsp:cNvSpPr/>
      </dsp:nvSpPr>
      <dsp:spPr>
        <a:xfrm>
          <a:off x="2495175" y="4586902"/>
          <a:ext cx="2951435" cy="1252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Vectorization (tfidf, Doc2Vec Approach)</a:t>
          </a:r>
        </a:p>
      </dsp:txBody>
      <dsp:txXfrm>
        <a:off x="2495175" y="4586902"/>
        <a:ext cx="2951435" cy="12521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4402-2467-4E59-8EA9-F898E87DA749}">
      <dsp:nvSpPr>
        <dsp:cNvPr id="0" name=""/>
        <dsp:cNvSpPr/>
      </dsp:nvSpPr>
      <dsp:spPr>
        <a:xfrm>
          <a:off x="1209893" y="645350"/>
          <a:ext cx="1296097" cy="129609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ED0FA-23E1-4ECB-93ED-EE0AC62EDCA2}">
      <dsp:nvSpPr>
        <dsp:cNvPr id="0" name=""/>
        <dsp:cNvSpPr/>
      </dsp:nvSpPr>
      <dsp:spPr>
        <a:xfrm>
          <a:off x="1486110" y="921568"/>
          <a:ext cx="743662" cy="743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247862-425F-4691-B7B1-1F534AFA43E4}">
      <dsp:nvSpPr>
        <dsp:cNvPr id="0" name=""/>
        <dsp:cNvSpPr/>
      </dsp:nvSpPr>
      <dsp:spPr>
        <a:xfrm>
          <a:off x="795566" y="2345150"/>
          <a:ext cx="2124750" cy="1292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t>TF-IDF Vectorization</a:t>
          </a:r>
        </a:p>
        <a:p>
          <a:pPr marL="0" lvl="0" indent="0" algn="ctr" defTabSz="1066800">
            <a:lnSpc>
              <a:spcPct val="90000"/>
            </a:lnSpc>
            <a:spcBef>
              <a:spcPct val="0"/>
            </a:spcBef>
            <a:spcAft>
              <a:spcPct val="35000"/>
            </a:spcAft>
            <a:buNone/>
            <a:defRPr cap="all"/>
          </a:pPr>
          <a:r>
            <a:rPr lang="en-US" sz="2400" b="1" kern="1200" dirty="0"/>
            <a:t> (610 * 2425)</a:t>
          </a:r>
        </a:p>
      </dsp:txBody>
      <dsp:txXfrm>
        <a:off x="795566" y="2345150"/>
        <a:ext cx="2124750" cy="1292263"/>
      </dsp:txXfrm>
    </dsp:sp>
    <dsp:sp modelId="{E95250A9-84A6-44D1-BA37-F2EB4460DE3C}">
      <dsp:nvSpPr>
        <dsp:cNvPr id="0" name=""/>
        <dsp:cNvSpPr/>
      </dsp:nvSpPr>
      <dsp:spPr>
        <a:xfrm>
          <a:off x="4219659" y="683726"/>
          <a:ext cx="1296097" cy="12960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873687-16FD-4BE2-8964-346FD0638364}">
      <dsp:nvSpPr>
        <dsp:cNvPr id="0" name=""/>
        <dsp:cNvSpPr/>
      </dsp:nvSpPr>
      <dsp:spPr>
        <a:xfrm>
          <a:off x="4495867" y="959946"/>
          <a:ext cx="743662" cy="743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B2056-D11F-4450-A61E-DCA369F28A12}">
      <dsp:nvSpPr>
        <dsp:cNvPr id="0" name=""/>
        <dsp:cNvSpPr/>
      </dsp:nvSpPr>
      <dsp:spPr>
        <a:xfrm>
          <a:off x="3312035" y="2384818"/>
          <a:ext cx="3111122" cy="1622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t>TF-IDF Vectorization</a:t>
          </a:r>
        </a:p>
        <a:p>
          <a:pPr marL="0" lvl="0" indent="0" algn="ctr" defTabSz="1066800">
            <a:lnSpc>
              <a:spcPct val="90000"/>
            </a:lnSpc>
            <a:spcBef>
              <a:spcPct val="0"/>
            </a:spcBef>
            <a:spcAft>
              <a:spcPct val="35000"/>
            </a:spcAft>
            <a:buNone/>
            <a:defRPr cap="all"/>
          </a:pPr>
          <a:r>
            <a:rPr lang="en-US" sz="2400" b="1" kern="1200" dirty="0"/>
            <a:t> + Truncated SVD</a:t>
          </a:r>
        </a:p>
        <a:p>
          <a:pPr marL="0" lvl="0" indent="0" algn="ctr" defTabSz="1066800">
            <a:lnSpc>
              <a:spcPct val="90000"/>
            </a:lnSpc>
            <a:spcBef>
              <a:spcPct val="0"/>
            </a:spcBef>
            <a:spcAft>
              <a:spcPct val="35000"/>
            </a:spcAft>
            <a:buNone/>
            <a:defRPr cap="all"/>
          </a:pPr>
          <a:r>
            <a:rPr lang="en-US" sz="2400" b="1" kern="1200" dirty="0"/>
            <a:t> (610 * 500)</a:t>
          </a:r>
        </a:p>
      </dsp:txBody>
      <dsp:txXfrm>
        <a:off x="3312035" y="2384818"/>
        <a:ext cx="3111122" cy="1622741"/>
      </dsp:txXfrm>
    </dsp:sp>
    <dsp:sp modelId="{C925F515-AFF9-4515-B7F1-08B0C8FA7DFA}">
      <dsp:nvSpPr>
        <dsp:cNvPr id="0" name=""/>
        <dsp:cNvSpPr/>
      </dsp:nvSpPr>
      <dsp:spPr>
        <a:xfrm>
          <a:off x="7189428" y="627420"/>
          <a:ext cx="1296097" cy="129609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2245F-EAF3-4039-BD6E-D7308CA42A7F}">
      <dsp:nvSpPr>
        <dsp:cNvPr id="0" name=""/>
        <dsp:cNvSpPr/>
      </dsp:nvSpPr>
      <dsp:spPr>
        <a:xfrm>
          <a:off x="7465645" y="903638"/>
          <a:ext cx="743662" cy="743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A9BEE4-66B2-4F54-8016-FE1E9959B0D8}">
      <dsp:nvSpPr>
        <dsp:cNvPr id="0" name=""/>
        <dsp:cNvSpPr/>
      </dsp:nvSpPr>
      <dsp:spPr>
        <a:xfrm>
          <a:off x="6775101" y="2327220"/>
          <a:ext cx="2124750" cy="1328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t>Doc2Vec</a:t>
          </a:r>
        </a:p>
        <a:p>
          <a:pPr marL="0" lvl="0" indent="0" algn="ctr" defTabSz="1066800">
            <a:lnSpc>
              <a:spcPct val="90000"/>
            </a:lnSpc>
            <a:spcBef>
              <a:spcPct val="0"/>
            </a:spcBef>
            <a:spcAft>
              <a:spcPct val="35000"/>
            </a:spcAft>
            <a:buNone/>
            <a:defRPr cap="all"/>
          </a:pPr>
          <a:r>
            <a:rPr lang="en-US" sz="2400" b="1" kern="1200" dirty="0"/>
            <a:t> (Tweet Only)</a:t>
          </a:r>
        </a:p>
        <a:p>
          <a:pPr marL="0" lvl="0" indent="0" algn="ctr" defTabSz="1066800">
            <a:lnSpc>
              <a:spcPct val="90000"/>
            </a:lnSpc>
            <a:spcBef>
              <a:spcPct val="0"/>
            </a:spcBef>
            <a:spcAft>
              <a:spcPct val="35000"/>
            </a:spcAft>
            <a:buNone/>
            <a:defRPr cap="all"/>
          </a:pPr>
          <a:r>
            <a:rPr lang="en-US" altLang="zh-TW" sz="2400" b="1" kern="1200" dirty="0"/>
            <a:t>(610</a:t>
          </a:r>
          <a:r>
            <a:rPr lang="zh-TW" altLang="en-US" sz="2400" b="1" kern="1200" dirty="0"/>
            <a:t> * </a:t>
          </a:r>
          <a:r>
            <a:rPr lang="en-US" altLang="zh-TW" sz="2400" b="1" kern="1200" dirty="0"/>
            <a:t>50)</a:t>
          </a:r>
          <a:endParaRPr lang="en-US" sz="2400" b="1" kern="1200" dirty="0"/>
        </a:p>
      </dsp:txBody>
      <dsp:txXfrm>
        <a:off x="6775101" y="2327220"/>
        <a:ext cx="2124750" cy="1328123"/>
      </dsp:txXfrm>
    </dsp:sp>
    <dsp:sp modelId="{86763E53-C410-4E22-90E3-0E9A26447139}">
      <dsp:nvSpPr>
        <dsp:cNvPr id="0" name=""/>
        <dsp:cNvSpPr/>
      </dsp:nvSpPr>
      <dsp:spPr>
        <a:xfrm>
          <a:off x="9686009" y="627420"/>
          <a:ext cx="1296097" cy="129609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116111-1ECD-4AEF-BE30-B59FC99D1D0C}">
      <dsp:nvSpPr>
        <dsp:cNvPr id="0" name=""/>
        <dsp:cNvSpPr/>
      </dsp:nvSpPr>
      <dsp:spPr>
        <a:xfrm>
          <a:off x="9962226" y="903638"/>
          <a:ext cx="743662" cy="743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129264-D5E6-44DC-A773-D7B57A443FAE}">
      <dsp:nvSpPr>
        <dsp:cNvPr id="0" name=""/>
        <dsp:cNvSpPr/>
      </dsp:nvSpPr>
      <dsp:spPr>
        <a:xfrm>
          <a:off x="9271683" y="2327220"/>
          <a:ext cx="2124750" cy="1328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t>Doc2Vec </a:t>
          </a:r>
        </a:p>
        <a:p>
          <a:pPr marL="0" lvl="0" indent="0" algn="ctr" defTabSz="1066800">
            <a:lnSpc>
              <a:spcPct val="90000"/>
            </a:lnSpc>
            <a:spcBef>
              <a:spcPct val="0"/>
            </a:spcBef>
            <a:spcAft>
              <a:spcPct val="35000"/>
            </a:spcAft>
            <a:buNone/>
            <a:defRPr cap="all"/>
          </a:pPr>
          <a:r>
            <a:rPr lang="en-US" sz="2400" b="1" kern="1200" dirty="0"/>
            <a:t>+ text8</a:t>
          </a:r>
        </a:p>
        <a:p>
          <a:pPr marL="0" lvl="0" indent="0" algn="ctr" defTabSz="1066800">
            <a:lnSpc>
              <a:spcPct val="90000"/>
            </a:lnSpc>
            <a:spcBef>
              <a:spcPct val="0"/>
            </a:spcBef>
            <a:spcAft>
              <a:spcPct val="35000"/>
            </a:spcAft>
            <a:buNone/>
            <a:defRPr cap="all"/>
          </a:pPr>
          <a:r>
            <a:rPr lang="en-US" altLang="zh-TW" sz="2400" b="1" kern="1200" dirty="0"/>
            <a:t>(610</a:t>
          </a:r>
          <a:r>
            <a:rPr lang="zh-TW" altLang="en-US" sz="2400" b="1" kern="1200" dirty="0"/>
            <a:t> * </a:t>
          </a:r>
          <a:r>
            <a:rPr lang="en-US" altLang="zh-TW" sz="2400" b="1" kern="1200" dirty="0"/>
            <a:t>50)</a:t>
          </a:r>
          <a:endParaRPr lang="en-US" sz="2400" b="1" kern="1200" dirty="0"/>
        </a:p>
      </dsp:txBody>
      <dsp:txXfrm>
        <a:off x="9271683" y="2327220"/>
        <a:ext cx="2124750" cy="13281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4E0AC-7667-422D-B699-CD6D41A57D7A}">
      <dsp:nvSpPr>
        <dsp:cNvPr id="0" name=""/>
        <dsp:cNvSpPr/>
      </dsp:nvSpPr>
      <dsp:spPr>
        <a:xfrm>
          <a:off x="2490743" y="626564"/>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EE445-6423-48C9-BBEE-BAE55570ECA0}">
      <dsp:nvSpPr>
        <dsp:cNvPr id="0" name=""/>
        <dsp:cNvSpPr/>
      </dsp:nvSpPr>
      <dsp:spPr>
        <a:xfrm>
          <a:off x="2958743" y="109456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4BFC75-7FAE-4F14-A477-0061DD12A154}">
      <dsp:nvSpPr>
        <dsp:cNvPr id="0" name=""/>
        <dsp:cNvSpPr/>
      </dsp:nvSpPr>
      <dsp:spPr>
        <a:xfrm>
          <a:off x="1788743" y="3506564"/>
          <a:ext cx="360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dirty="0"/>
            <a:t>Doc2Vec</a:t>
          </a:r>
        </a:p>
        <a:p>
          <a:pPr marL="0" lvl="0" indent="0" algn="ctr" defTabSz="1422400">
            <a:lnSpc>
              <a:spcPct val="90000"/>
            </a:lnSpc>
            <a:spcBef>
              <a:spcPct val="0"/>
            </a:spcBef>
            <a:spcAft>
              <a:spcPct val="35000"/>
            </a:spcAft>
            <a:buNone/>
            <a:defRPr cap="all"/>
          </a:pPr>
          <a:r>
            <a:rPr lang="en-US" sz="3200" kern="1200" dirty="0"/>
            <a:t>(30693 * 50)</a:t>
          </a:r>
        </a:p>
      </dsp:txBody>
      <dsp:txXfrm>
        <a:off x="1788743" y="3506564"/>
        <a:ext cx="3600000" cy="1080000"/>
      </dsp:txXfrm>
    </dsp:sp>
    <dsp:sp modelId="{7E2A5E37-CF64-46ED-9154-949BD00CAD84}">
      <dsp:nvSpPr>
        <dsp:cNvPr id="0" name=""/>
        <dsp:cNvSpPr/>
      </dsp:nvSpPr>
      <dsp:spPr>
        <a:xfrm>
          <a:off x="6720743" y="626564"/>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12CEE-6284-40F8-BCA7-0171B61B4577}">
      <dsp:nvSpPr>
        <dsp:cNvPr id="0" name=""/>
        <dsp:cNvSpPr/>
      </dsp:nvSpPr>
      <dsp:spPr>
        <a:xfrm>
          <a:off x="7188743" y="1094564"/>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A8C47-258A-4019-AFCC-D689A5564B9A}">
      <dsp:nvSpPr>
        <dsp:cNvPr id="0" name=""/>
        <dsp:cNvSpPr/>
      </dsp:nvSpPr>
      <dsp:spPr>
        <a:xfrm>
          <a:off x="6018743" y="3506564"/>
          <a:ext cx="360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dirty="0"/>
            <a:t>TF-IDF</a:t>
          </a:r>
        </a:p>
        <a:p>
          <a:pPr marL="0" lvl="0" indent="0" algn="ctr" defTabSz="1422400">
            <a:lnSpc>
              <a:spcPct val="90000"/>
            </a:lnSpc>
            <a:spcBef>
              <a:spcPct val="0"/>
            </a:spcBef>
            <a:spcAft>
              <a:spcPct val="35000"/>
            </a:spcAft>
            <a:buNone/>
            <a:defRPr cap="all"/>
          </a:pPr>
          <a:r>
            <a:rPr lang="en-US" sz="3200" kern="1200" dirty="0"/>
            <a:t>(30693 * 10435)</a:t>
          </a:r>
        </a:p>
      </dsp:txBody>
      <dsp:txXfrm>
        <a:off x="6018743" y="3506564"/>
        <a:ext cx="3600000" cy="108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D5277-404F-41B3-AA37-2B325CE47833}">
      <dsp:nvSpPr>
        <dsp:cNvPr id="0" name=""/>
        <dsp:cNvSpPr/>
      </dsp:nvSpPr>
      <dsp:spPr>
        <a:xfrm>
          <a:off x="208388"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711853F-5EA1-4B8E-88B6-37D77C0363F4}">
      <dsp:nvSpPr>
        <dsp:cNvPr id="0" name=""/>
        <dsp:cNvSpPr/>
      </dsp:nvSpPr>
      <dsp:spPr>
        <a:xfrm>
          <a:off x="345268" y="866678"/>
          <a:ext cx="368525" cy="368525"/>
        </a:xfrm>
        <a:prstGeom prst="rect">
          <a:avLst/>
        </a:prstGeom>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613F2-E548-4FBA-A586-87D67035AFEE}">
      <dsp:nvSpPr>
        <dsp:cNvPr id="0" name=""/>
        <dsp:cNvSpPr/>
      </dsp:nvSpPr>
      <dsp:spPr>
        <a:xfrm>
          <a:off x="306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Conclusion</a:t>
          </a:r>
          <a:endParaRPr lang="en-US" sz="1100" kern="1200" dirty="0"/>
        </a:p>
      </dsp:txBody>
      <dsp:txXfrm>
        <a:off x="3066" y="1572141"/>
        <a:ext cx="1052929" cy="421171"/>
      </dsp:txXfrm>
    </dsp:sp>
    <dsp:sp modelId="{A41564DB-FCAD-47F3-AF91-F89DA39FDCF9}">
      <dsp:nvSpPr>
        <dsp:cNvPr id="0" name=""/>
        <dsp:cNvSpPr/>
      </dsp:nvSpPr>
      <dsp:spPr>
        <a:xfrm>
          <a:off x="1445580"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1339A884-AADC-43BA-B31B-580F33F0239D}">
      <dsp:nvSpPr>
        <dsp:cNvPr id="0" name=""/>
        <dsp:cNvSpPr/>
      </dsp:nvSpPr>
      <dsp:spPr>
        <a:xfrm>
          <a:off x="1582461" y="866678"/>
          <a:ext cx="368525" cy="368525"/>
        </a:xfrm>
        <a:prstGeom prst="rect">
          <a:avLst/>
        </a:prstGeom>
        <a:blipFill dpi="0" rotWithShape="1">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D2607-59EE-4533-9180-BC190A821F19}">
      <dsp:nvSpPr>
        <dsp:cNvPr id="0" name=""/>
        <dsp:cNvSpPr/>
      </dsp:nvSpPr>
      <dsp:spPr>
        <a:xfrm>
          <a:off x="1240259"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Problem</a:t>
          </a:r>
          <a:br>
            <a:rPr lang="en-US" altLang="zh-TW" sz="1100" kern="1200" dirty="0"/>
          </a:br>
          <a:r>
            <a:rPr lang="en-US" altLang="zh-TW" sz="1100" kern="1200" dirty="0"/>
            <a:t>Domain</a:t>
          </a:r>
          <a:endParaRPr lang="en-US" sz="1100" kern="1200" dirty="0"/>
        </a:p>
      </dsp:txBody>
      <dsp:txXfrm>
        <a:off x="1240259" y="1572141"/>
        <a:ext cx="1052929" cy="421171"/>
      </dsp:txXfrm>
    </dsp:sp>
    <dsp:sp modelId="{1A0C5739-4105-40F1-9018-EFFE2F49AE84}">
      <dsp:nvSpPr>
        <dsp:cNvPr id="0" name=""/>
        <dsp:cNvSpPr/>
      </dsp:nvSpPr>
      <dsp:spPr>
        <a:xfrm>
          <a:off x="2705959"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142EB4B7-0EB2-4EEF-AA47-1D245BA623DD}">
      <dsp:nvSpPr>
        <dsp:cNvPr id="0" name=""/>
        <dsp:cNvSpPr/>
      </dsp:nvSpPr>
      <dsp:spPr>
        <a:xfrm>
          <a:off x="2819653" y="866678"/>
          <a:ext cx="368525" cy="368525"/>
        </a:xfrm>
        <a:prstGeom prst="rect">
          <a:avLst/>
        </a:prstGeom>
        <a:blipFill dpi="0" rotWithShape="1">
          <a:blip xmlns:r="http://schemas.openxmlformats.org/officeDocument/2006/relationships" r:embed="rId3">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B6CEE-F7BB-4DD3-B21C-676683E17970}">
      <dsp:nvSpPr>
        <dsp:cNvPr id="0" name=""/>
        <dsp:cNvSpPr/>
      </dsp:nvSpPr>
      <dsp:spPr>
        <a:xfrm>
          <a:off x="247745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Overview </a:t>
          </a:r>
          <a:endParaRPr lang="en-US" sz="1100" kern="1200" dirty="0"/>
        </a:p>
      </dsp:txBody>
      <dsp:txXfrm>
        <a:off x="2477451" y="1572141"/>
        <a:ext cx="1052929" cy="421171"/>
      </dsp:txXfrm>
    </dsp:sp>
    <dsp:sp modelId="{2C6F1FF0-B607-47A6-A170-4B33BFECB0ED}">
      <dsp:nvSpPr>
        <dsp:cNvPr id="0" name=""/>
        <dsp:cNvSpPr/>
      </dsp:nvSpPr>
      <dsp:spPr>
        <a:xfrm>
          <a:off x="3919965"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BE1731A1-665B-4548-A762-979B956D8119}">
      <dsp:nvSpPr>
        <dsp:cNvPr id="0" name=""/>
        <dsp:cNvSpPr/>
      </dsp:nvSpPr>
      <dsp:spPr>
        <a:xfrm>
          <a:off x="4056846" y="866678"/>
          <a:ext cx="368525" cy="368525"/>
        </a:xfrm>
        <a:prstGeom prst="rect">
          <a:avLst/>
        </a:prstGeom>
        <a:blipFill dpi="0" rotWithShape="1">
          <a:blip xmlns:r="http://schemas.openxmlformats.org/officeDocument/2006/relationships" r:embed="rId4">
            <a:alphaModFix amt="40000"/>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0F93B-55C3-4391-93C4-F4FD61495932}">
      <dsp:nvSpPr>
        <dsp:cNvPr id="0" name=""/>
        <dsp:cNvSpPr/>
      </dsp:nvSpPr>
      <dsp:spPr>
        <a:xfrm>
          <a:off x="371464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Noise eliminating &amp; Data splitting</a:t>
          </a:r>
          <a:endParaRPr lang="en-US" sz="1100" kern="1200" dirty="0"/>
        </a:p>
      </dsp:txBody>
      <dsp:txXfrm>
        <a:off x="3714643" y="1572141"/>
        <a:ext cx="1052929" cy="421171"/>
      </dsp:txXfrm>
    </dsp:sp>
    <dsp:sp modelId="{08EBC782-313D-45D8-9F10-5BFE27978606}">
      <dsp:nvSpPr>
        <dsp:cNvPr id="0" name=""/>
        <dsp:cNvSpPr/>
      </dsp:nvSpPr>
      <dsp:spPr>
        <a:xfrm>
          <a:off x="5157157"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FDA2533-552B-4603-8DD0-3C3AB4C04D84}">
      <dsp:nvSpPr>
        <dsp:cNvPr id="0" name=""/>
        <dsp:cNvSpPr/>
      </dsp:nvSpPr>
      <dsp:spPr>
        <a:xfrm>
          <a:off x="5294038" y="866678"/>
          <a:ext cx="368525" cy="368525"/>
        </a:xfrm>
        <a:prstGeom prst="rect">
          <a:avLst/>
        </a:prstGeom>
        <a:blipFill dpi="0" rotWithShape="1">
          <a:blip xmlns:r="http://schemas.openxmlformats.org/officeDocument/2006/relationships" r:embed="rId5">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D7292-30BA-4F28-8609-E314BAE8E310}">
      <dsp:nvSpPr>
        <dsp:cNvPr id="0" name=""/>
        <dsp:cNvSpPr/>
      </dsp:nvSpPr>
      <dsp:spPr>
        <a:xfrm>
          <a:off x="495183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representation</a:t>
          </a:r>
          <a:endParaRPr lang="en-US" sz="1100" kern="1200" dirty="0"/>
        </a:p>
      </dsp:txBody>
      <dsp:txXfrm>
        <a:off x="4951836" y="1572141"/>
        <a:ext cx="1052929" cy="421171"/>
      </dsp:txXfrm>
    </dsp:sp>
    <dsp:sp modelId="{E346C8DC-8770-4AD8-986A-7073E8D8112A}">
      <dsp:nvSpPr>
        <dsp:cNvPr id="0" name=""/>
        <dsp:cNvSpPr/>
      </dsp:nvSpPr>
      <dsp:spPr>
        <a:xfrm>
          <a:off x="639435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5379C651-E632-4A43-ABA5-16F8D4CBAF94}">
      <dsp:nvSpPr>
        <dsp:cNvPr id="0" name=""/>
        <dsp:cNvSpPr/>
      </dsp:nvSpPr>
      <dsp:spPr>
        <a:xfrm>
          <a:off x="6531230" y="866678"/>
          <a:ext cx="368525" cy="368525"/>
        </a:xfrm>
        <a:prstGeom prst="rect">
          <a:avLst/>
        </a:prstGeom>
        <a:blipFill dpi="0" rotWithShape="1">
          <a:blip xmlns:r="http://schemas.openxmlformats.org/officeDocument/2006/relationships" r:embed="rId6">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7FA51-0926-4780-BE37-A0826E1370A7}">
      <dsp:nvSpPr>
        <dsp:cNvPr id="0" name=""/>
        <dsp:cNvSpPr/>
      </dsp:nvSpPr>
      <dsp:spPr>
        <a:xfrm>
          <a:off x="6189028"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Interpretation</a:t>
          </a:r>
          <a:endParaRPr lang="en-US" sz="1100" kern="1200" dirty="0"/>
        </a:p>
      </dsp:txBody>
      <dsp:txXfrm>
        <a:off x="6189028" y="1572141"/>
        <a:ext cx="1052929" cy="421171"/>
      </dsp:txXfrm>
    </dsp:sp>
    <dsp:sp modelId="{9FEB87B7-5A2E-407A-89BC-170E39E03EFB}">
      <dsp:nvSpPr>
        <dsp:cNvPr id="0" name=""/>
        <dsp:cNvSpPr/>
      </dsp:nvSpPr>
      <dsp:spPr>
        <a:xfrm>
          <a:off x="7631542"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7768423" y="866678"/>
          <a:ext cx="368525" cy="368525"/>
        </a:xfrm>
        <a:prstGeom prst="rect">
          <a:avLst/>
        </a:prstGeom>
        <a:blipFill dpi="0" rotWithShape="1">
          <a:blip xmlns:r="http://schemas.openxmlformats.org/officeDocument/2006/relationships" r:embed="rId7">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742622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Modeling</a:t>
          </a:r>
          <a:endParaRPr lang="en-US" sz="1100" kern="1200" dirty="0"/>
        </a:p>
      </dsp:txBody>
      <dsp:txXfrm>
        <a:off x="7426221" y="1572141"/>
        <a:ext cx="1052929" cy="421171"/>
      </dsp:txXfrm>
    </dsp:sp>
    <dsp:sp modelId="{6E4450C9-76D6-4E9A-A8A8-504E8AB9096B}">
      <dsp:nvSpPr>
        <dsp:cNvPr id="0" name=""/>
        <dsp:cNvSpPr/>
      </dsp:nvSpPr>
      <dsp:spPr>
        <a:xfrm>
          <a:off x="8868734"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9005615" y="866678"/>
          <a:ext cx="368525" cy="368525"/>
        </a:xfrm>
        <a:prstGeom prst="rect">
          <a:avLst/>
        </a:prstGeom>
        <a:blipFill dpi="0" rotWithShape="1">
          <a:blip xmlns:r="http://schemas.openxmlformats.org/officeDocument/2006/relationships" r:embed="rId1">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866341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Conclusion</a:t>
          </a:r>
          <a:endParaRPr lang="en-US" sz="1100" kern="1200" dirty="0"/>
        </a:p>
      </dsp:txBody>
      <dsp:txXfrm>
        <a:off x="8663413" y="1572141"/>
        <a:ext cx="1052929" cy="421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032C6-EBD6-4F17-8972-319FD8B85B07}">
      <dsp:nvSpPr>
        <dsp:cNvPr id="0" name=""/>
        <dsp:cNvSpPr/>
      </dsp:nvSpPr>
      <dsp:spPr>
        <a:xfrm>
          <a:off x="931872" y="426768"/>
          <a:ext cx="1341562" cy="1341562"/>
        </a:xfrm>
        <a:prstGeom prst="rect">
          <a:avLst/>
        </a:prstGeom>
        <a:blipFill>
          <a:blip xmlns:r="http://schemas.openxmlformats.org/officeDocument/2006/relationships" r:embed="rId1"/>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D486D3-2D2A-4963-B4BB-62A075DC950D}">
      <dsp:nvSpPr>
        <dsp:cNvPr id="0" name=""/>
        <dsp:cNvSpPr/>
      </dsp:nvSpPr>
      <dsp:spPr>
        <a:xfrm>
          <a:off x="145098" y="176086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Pro-Trump</a:t>
          </a:r>
        </a:p>
      </dsp:txBody>
      <dsp:txXfrm>
        <a:off x="145098" y="1760861"/>
        <a:ext cx="2981250" cy="720000"/>
      </dsp:txXfrm>
    </dsp:sp>
    <dsp:sp modelId="{E6344930-7C02-4752-B0D9-971F896171BE}">
      <dsp:nvSpPr>
        <dsp:cNvPr id="0" name=""/>
        <dsp:cNvSpPr/>
      </dsp:nvSpPr>
      <dsp:spPr>
        <a:xfrm>
          <a:off x="4494286" y="475749"/>
          <a:ext cx="1341562" cy="1341562"/>
        </a:xfrm>
        <a:prstGeom prst="rect">
          <a:avLst/>
        </a:prstGeom>
        <a:blipFill>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B2A37-AE02-4BF1-A8A0-2027359D8C20}">
      <dsp:nvSpPr>
        <dsp:cNvPr id="0" name=""/>
        <dsp:cNvSpPr/>
      </dsp:nvSpPr>
      <dsp:spPr>
        <a:xfrm>
          <a:off x="3648067" y="176086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Anti-Trump</a:t>
          </a:r>
        </a:p>
      </dsp:txBody>
      <dsp:txXfrm>
        <a:off x="3648067" y="1760861"/>
        <a:ext cx="298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032C6-EBD6-4F17-8972-319FD8B85B07}">
      <dsp:nvSpPr>
        <dsp:cNvPr id="0" name=""/>
        <dsp:cNvSpPr/>
      </dsp:nvSpPr>
      <dsp:spPr>
        <a:xfrm>
          <a:off x="649577" y="327016"/>
          <a:ext cx="879952" cy="879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D486D3-2D2A-4963-B4BB-62A075DC950D}">
      <dsp:nvSpPr>
        <dsp:cNvPr id="0" name=""/>
        <dsp:cNvSpPr/>
      </dsp:nvSpPr>
      <dsp:spPr>
        <a:xfrm>
          <a:off x="111828" y="1489336"/>
          <a:ext cx="1955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Mathematical Concepts</a:t>
          </a:r>
        </a:p>
      </dsp:txBody>
      <dsp:txXfrm>
        <a:off x="111828" y="1489336"/>
        <a:ext cx="1955450" cy="720000"/>
      </dsp:txXfrm>
    </dsp:sp>
    <dsp:sp modelId="{31FE58A0-767E-4F64-8DFE-DA42F7CF4C44}">
      <dsp:nvSpPr>
        <dsp:cNvPr id="0" name=""/>
        <dsp:cNvSpPr/>
      </dsp:nvSpPr>
      <dsp:spPr>
        <a:xfrm>
          <a:off x="2947231" y="327016"/>
          <a:ext cx="879952" cy="879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3E6296-55DE-4339-AB72-07CCA7092A1C}">
      <dsp:nvSpPr>
        <dsp:cNvPr id="0" name=""/>
        <dsp:cNvSpPr/>
      </dsp:nvSpPr>
      <dsp:spPr>
        <a:xfrm>
          <a:off x="2409482" y="1489336"/>
          <a:ext cx="1955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More Handmade Models</a:t>
          </a:r>
        </a:p>
      </dsp:txBody>
      <dsp:txXfrm>
        <a:off x="2409482" y="1489336"/>
        <a:ext cx="1955450" cy="720000"/>
      </dsp:txXfrm>
    </dsp:sp>
    <dsp:sp modelId="{E6344930-7C02-4752-B0D9-971F896171BE}">
      <dsp:nvSpPr>
        <dsp:cNvPr id="0" name=""/>
        <dsp:cNvSpPr/>
      </dsp:nvSpPr>
      <dsp:spPr>
        <a:xfrm>
          <a:off x="5244885" y="327016"/>
          <a:ext cx="879952" cy="8799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B2A37-AE02-4BF1-A8A0-2027359D8C20}">
      <dsp:nvSpPr>
        <dsp:cNvPr id="0" name=""/>
        <dsp:cNvSpPr/>
      </dsp:nvSpPr>
      <dsp:spPr>
        <a:xfrm>
          <a:off x="4707137" y="1489336"/>
          <a:ext cx="1955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Natural Language Processing Techniques</a:t>
          </a:r>
        </a:p>
      </dsp:txBody>
      <dsp:txXfrm>
        <a:off x="4707137" y="1489336"/>
        <a:ext cx="19554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D5277-404F-41B3-AA37-2B325CE47833}">
      <dsp:nvSpPr>
        <dsp:cNvPr id="0" name=""/>
        <dsp:cNvSpPr/>
      </dsp:nvSpPr>
      <dsp:spPr>
        <a:xfrm>
          <a:off x="188933" y="691132"/>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711853F-5EA1-4B8E-88B6-37D77C0363F4}">
      <dsp:nvSpPr>
        <dsp:cNvPr id="0" name=""/>
        <dsp:cNvSpPr/>
      </dsp:nvSpPr>
      <dsp:spPr>
        <a:xfrm>
          <a:off x="325814" y="828012"/>
          <a:ext cx="368525" cy="368525"/>
        </a:xfrm>
        <a:prstGeom prst="rect">
          <a:avLst/>
        </a:prstGeom>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613F2-E548-4FBA-A586-87D67035AFEE}">
      <dsp:nvSpPr>
        <dsp:cNvPr id="0" name=""/>
        <dsp:cNvSpPr/>
      </dsp:nvSpPr>
      <dsp:spPr>
        <a:xfrm>
          <a:off x="306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Conclusion</a:t>
          </a:r>
        </a:p>
      </dsp:txBody>
      <dsp:txXfrm>
        <a:off x="3066" y="1572141"/>
        <a:ext cx="1052929" cy="421171"/>
      </dsp:txXfrm>
    </dsp:sp>
    <dsp:sp modelId="{A41564DB-FCAD-47F3-AF91-F89DA39FDCF9}">
      <dsp:nvSpPr>
        <dsp:cNvPr id="0" name=""/>
        <dsp:cNvSpPr/>
      </dsp:nvSpPr>
      <dsp:spPr>
        <a:xfrm>
          <a:off x="144558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1339A884-AADC-43BA-B31B-580F33F0239D}">
      <dsp:nvSpPr>
        <dsp:cNvPr id="0" name=""/>
        <dsp:cNvSpPr/>
      </dsp:nvSpPr>
      <dsp:spPr>
        <a:xfrm>
          <a:off x="1582461" y="866678"/>
          <a:ext cx="368525" cy="368525"/>
        </a:xfrm>
        <a:prstGeom prst="rect">
          <a:avLst/>
        </a:prstGeom>
        <a:blipFill dpi="0" rotWithShape="1">
          <a:blip xmlns:r="http://schemas.openxmlformats.org/officeDocument/2006/relationships" r:embed="rId2">
            <a:alphaModFix amt="40000"/>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D2607-59EE-4533-9180-BC190A821F19}">
      <dsp:nvSpPr>
        <dsp:cNvPr id="0" name=""/>
        <dsp:cNvSpPr/>
      </dsp:nvSpPr>
      <dsp:spPr>
        <a:xfrm>
          <a:off x="1240259"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Problem</a:t>
          </a:r>
          <a:br>
            <a:rPr lang="en-US" altLang="zh-TW" sz="1100" kern="1200" dirty="0"/>
          </a:br>
          <a:r>
            <a:rPr lang="en-US" altLang="zh-TW" sz="1100" kern="1200" dirty="0"/>
            <a:t>Domain</a:t>
          </a:r>
          <a:endParaRPr lang="en-US" sz="1100" kern="1200" dirty="0"/>
        </a:p>
      </dsp:txBody>
      <dsp:txXfrm>
        <a:off x="1240259" y="1572141"/>
        <a:ext cx="1052929" cy="421171"/>
      </dsp:txXfrm>
    </dsp:sp>
    <dsp:sp modelId="{1A0C5739-4105-40F1-9018-EFFE2F49AE84}">
      <dsp:nvSpPr>
        <dsp:cNvPr id="0" name=""/>
        <dsp:cNvSpPr/>
      </dsp:nvSpPr>
      <dsp:spPr>
        <a:xfrm>
          <a:off x="2705959"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142EB4B7-0EB2-4EEF-AA47-1D245BA623DD}">
      <dsp:nvSpPr>
        <dsp:cNvPr id="0" name=""/>
        <dsp:cNvSpPr/>
      </dsp:nvSpPr>
      <dsp:spPr>
        <a:xfrm>
          <a:off x="2819653" y="866678"/>
          <a:ext cx="368525" cy="368525"/>
        </a:xfrm>
        <a:prstGeom prst="rect">
          <a:avLst/>
        </a:prstGeom>
        <a:blipFill dpi="0" rotWithShape="1">
          <a:blip xmlns:r="http://schemas.openxmlformats.org/officeDocument/2006/relationships" r:embed="rId3"/>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B6CEE-F7BB-4DD3-B21C-676683E17970}">
      <dsp:nvSpPr>
        <dsp:cNvPr id="0" name=""/>
        <dsp:cNvSpPr/>
      </dsp:nvSpPr>
      <dsp:spPr>
        <a:xfrm>
          <a:off x="247745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Overview </a:t>
          </a:r>
          <a:endParaRPr lang="en-US" sz="1100" kern="1200" dirty="0"/>
        </a:p>
      </dsp:txBody>
      <dsp:txXfrm>
        <a:off x="2477451" y="1572141"/>
        <a:ext cx="1052929" cy="421171"/>
      </dsp:txXfrm>
    </dsp:sp>
    <dsp:sp modelId="{2C6F1FF0-B607-47A6-A170-4B33BFECB0ED}">
      <dsp:nvSpPr>
        <dsp:cNvPr id="0" name=""/>
        <dsp:cNvSpPr/>
      </dsp:nvSpPr>
      <dsp:spPr>
        <a:xfrm>
          <a:off x="3919965"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BE1731A1-665B-4548-A762-979B956D8119}">
      <dsp:nvSpPr>
        <dsp:cNvPr id="0" name=""/>
        <dsp:cNvSpPr/>
      </dsp:nvSpPr>
      <dsp:spPr>
        <a:xfrm>
          <a:off x="4056846" y="866678"/>
          <a:ext cx="368525" cy="368525"/>
        </a:xfrm>
        <a:prstGeom prst="rect">
          <a:avLst/>
        </a:prstGeom>
        <a:blipFill dpi="0" rotWithShape="1">
          <a:blip xmlns:r="http://schemas.openxmlformats.org/officeDocument/2006/relationships" r:embed="rId4">
            <a:alphaModFix amt="40000"/>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0F93B-55C3-4391-93C4-F4FD61495932}">
      <dsp:nvSpPr>
        <dsp:cNvPr id="0" name=""/>
        <dsp:cNvSpPr/>
      </dsp:nvSpPr>
      <dsp:spPr>
        <a:xfrm>
          <a:off x="371464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Noise eliminating &amp; Data splitting</a:t>
          </a:r>
          <a:endParaRPr lang="en-US" sz="1100" kern="1200" dirty="0"/>
        </a:p>
      </dsp:txBody>
      <dsp:txXfrm>
        <a:off x="3714643" y="1572141"/>
        <a:ext cx="1052929" cy="421171"/>
      </dsp:txXfrm>
    </dsp:sp>
    <dsp:sp modelId="{08EBC782-313D-45D8-9F10-5BFE27978606}">
      <dsp:nvSpPr>
        <dsp:cNvPr id="0" name=""/>
        <dsp:cNvSpPr/>
      </dsp:nvSpPr>
      <dsp:spPr>
        <a:xfrm>
          <a:off x="5157157"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FDA2533-552B-4603-8DD0-3C3AB4C04D84}">
      <dsp:nvSpPr>
        <dsp:cNvPr id="0" name=""/>
        <dsp:cNvSpPr/>
      </dsp:nvSpPr>
      <dsp:spPr>
        <a:xfrm>
          <a:off x="5294038" y="866678"/>
          <a:ext cx="368525" cy="368525"/>
        </a:xfrm>
        <a:prstGeom prst="rect">
          <a:avLst/>
        </a:prstGeom>
        <a:blipFill dpi="0" rotWithShape="1">
          <a:blip xmlns:r="http://schemas.openxmlformats.org/officeDocument/2006/relationships" r:embed="rId5">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D7292-30BA-4F28-8609-E314BAE8E310}">
      <dsp:nvSpPr>
        <dsp:cNvPr id="0" name=""/>
        <dsp:cNvSpPr/>
      </dsp:nvSpPr>
      <dsp:spPr>
        <a:xfrm>
          <a:off x="495183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representation</a:t>
          </a:r>
          <a:endParaRPr lang="en-US" sz="1100" kern="1200" dirty="0"/>
        </a:p>
      </dsp:txBody>
      <dsp:txXfrm>
        <a:off x="4951836" y="1572141"/>
        <a:ext cx="1052929" cy="421171"/>
      </dsp:txXfrm>
    </dsp:sp>
    <dsp:sp modelId="{E346C8DC-8770-4AD8-986A-7073E8D8112A}">
      <dsp:nvSpPr>
        <dsp:cNvPr id="0" name=""/>
        <dsp:cNvSpPr/>
      </dsp:nvSpPr>
      <dsp:spPr>
        <a:xfrm>
          <a:off x="639435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5379C651-E632-4A43-ABA5-16F8D4CBAF94}">
      <dsp:nvSpPr>
        <dsp:cNvPr id="0" name=""/>
        <dsp:cNvSpPr/>
      </dsp:nvSpPr>
      <dsp:spPr>
        <a:xfrm>
          <a:off x="6531230" y="866678"/>
          <a:ext cx="368525" cy="368525"/>
        </a:xfrm>
        <a:prstGeom prst="rect">
          <a:avLst/>
        </a:prstGeom>
        <a:blipFill dpi="0" rotWithShape="1">
          <a:blip xmlns:r="http://schemas.openxmlformats.org/officeDocument/2006/relationships" r:embed="rId6">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7FA51-0926-4780-BE37-A0826E1370A7}">
      <dsp:nvSpPr>
        <dsp:cNvPr id="0" name=""/>
        <dsp:cNvSpPr/>
      </dsp:nvSpPr>
      <dsp:spPr>
        <a:xfrm>
          <a:off x="6189028"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Interpretation</a:t>
          </a:r>
          <a:endParaRPr lang="en-US" sz="1100" kern="1200" dirty="0"/>
        </a:p>
      </dsp:txBody>
      <dsp:txXfrm>
        <a:off x="6189028" y="1572141"/>
        <a:ext cx="1052929" cy="421171"/>
      </dsp:txXfrm>
    </dsp:sp>
    <dsp:sp modelId="{9FEB87B7-5A2E-407A-89BC-170E39E03EFB}">
      <dsp:nvSpPr>
        <dsp:cNvPr id="0" name=""/>
        <dsp:cNvSpPr/>
      </dsp:nvSpPr>
      <dsp:spPr>
        <a:xfrm>
          <a:off x="7631542"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7768423" y="866678"/>
          <a:ext cx="368525" cy="368525"/>
        </a:xfrm>
        <a:prstGeom prst="rect">
          <a:avLst/>
        </a:prstGeom>
        <a:blipFill dpi="0" rotWithShape="1">
          <a:blip xmlns:r="http://schemas.openxmlformats.org/officeDocument/2006/relationships" r:embed="rId7">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742622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Modeling</a:t>
          </a:r>
          <a:endParaRPr lang="en-US" sz="1100" kern="1200" dirty="0"/>
        </a:p>
      </dsp:txBody>
      <dsp:txXfrm>
        <a:off x="7426221" y="1572141"/>
        <a:ext cx="1052929" cy="421171"/>
      </dsp:txXfrm>
    </dsp:sp>
    <dsp:sp modelId="{6E4450C9-76D6-4E9A-A8A8-504E8AB9096B}">
      <dsp:nvSpPr>
        <dsp:cNvPr id="0" name=""/>
        <dsp:cNvSpPr/>
      </dsp:nvSpPr>
      <dsp:spPr>
        <a:xfrm>
          <a:off x="8868734"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9005615" y="866678"/>
          <a:ext cx="368525" cy="368525"/>
        </a:xfrm>
        <a:prstGeom prst="rect">
          <a:avLst/>
        </a:prstGeom>
        <a:blipFill dpi="0" rotWithShape="1">
          <a:blip xmlns:r="http://schemas.openxmlformats.org/officeDocument/2006/relationships" r:embed="rId1">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866341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Conclusion</a:t>
          </a:r>
          <a:endParaRPr lang="en-US" sz="1100" kern="1200" dirty="0"/>
        </a:p>
      </dsp:txBody>
      <dsp:txXfrm>
        <a:off x="8663413" y="1572141"/>
        <a:ext cx="1052929" cy="421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D5277-404F-41B3-AA37-2B325CE47833}">
      <dsp:nvSpPr>
        <dsp:cNvPr id="0" name=""/>
        <dsp:cNvSpPr/>
      </dsp:nvSpPr>
      <dsp:spPr>
        <a:xfrm>
          <a:off x="188933" y="691132"/>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711853F-5EA1-4B8E-88B6-37D77C0363F4}">
      <dsp:nvSpPr>
        <dsp:cNvPr id="0" name=""/>
        <dsp:cNvSpPr/>
      </dsp:nvSpPr>
      <dsp:spPr>
        <a:xfrm>
          <a:off x="325814" y="828012"/>
          <a:ext cx="368525" cy="368525"/>
        </a:xfrm>
        <a:prstGeom prst="rect">
          <a:avLst/>
        </a:prstGeom>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613F2-E548-4FBA-A586-87D67035AFEE}">
      <dsp:nvSpPr>
        <dsp:cNvPr id="0" name=""/>
        <dsp:cNvSpPr/>
      </dsp:nvSpPr>
      <dsp:spPr>
        <a:xfrm>
          <a:off x="306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Conclusion</a:t>
          </a:r>
        </a:p>
      </dsp:txBody>
      <dsp:txXfrm>
        <a:off x="3066" y="1572141"/>
        <a:ext cx="1052929" cy="421171"/>
      </dsp:txXfrm>
    </dsp:sp>
    <dsp:sp modelId="{A41564DB-FCAD-47F3-AF91-F89DA39FDCF9}">
      <dsp:nvSpPr>
        <dsp:cNvPr id="0" name=""/>
        <dsp:cNvSpPr/>
      </dsp:nvSpPr>
      <dsp:spPr>
        <a:xfrm>
          <a:off x="144558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1339A884-AADC-43BA-B31B-580F33F0239D}">
      <dsp:nvSpPr>
        <dsp:cNvPr id="0" name=""/>
        <dsp:cNvSpPr/>
      </dsp:nvSpPr>
      <dsp:spPr>
        <a:xfrm>
          <a:off x="1582461" y="866678"/>
          <a:ext cx="368525" cy="368525"/>
        </a:xfrm>
        <a:prstGeom prst="rect">
          <a:avLst/>
        </a:prstGeom>
        <a:blipFill dpi="0" rotWithShape="1">
          <a:blip xmlns:r="http://schemas.openxmlformats.org/officeDocument/2006/relationships" r:embed="rId2">
            <a:alphaModFix amt="40000"/>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D2607-59EE-4533-9180-BC190A821F19}">
      <dsp:nvSpPr>
        <dsp:cNvPr id="0" name=""/>
        <dsp:cNvSpPr/>
      </dsp:nvSpPr>
      <dsp:spPr>
        <a:xfrm>
          <a:off x="1240259"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Problem</a:t>
          </a:r>
          <a:br>
            <a:rPr lang="en-US" altLang="zh-TW" sz="1100" kern="1200" dirty="0"/>
          </a:br>
          <a:r>
            <a:rPr lang="en-US" altLang="zh-TW" sz="1100" kern="1200" dirty="0"/>
            <a:t>Domain</a:t>
          </a:r>
          <a:endParaRPr lang="en-US" sz="1100" kern="1200" dirty="0"/>
        </a:p>
      </dsp:txBody>
      <dsp:txXfrm>
        <a:off x="1240259" y="1572141"/>
        <a:ext cx="1052929" cy="421171"/>
      </dsp:txXfrm>
    </dsp:sp>
    <dsp:sp modelId="{1A0C5739-4105-40F1-9018-EFFE2F49AE84}">
      <dsp:nvSpPr>
        <dsp:cNvPr id="0" name=""/>
        <dsp:cNvSpPr/>
      </dsp:nvSpPr>
      <dsp:spPr>
        <a:xfrm>
          <a:off x="2705959"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142EB4B7-0EB2-4EEF-AA47-1D245BA623DD}">
      <dsp:nvSpPr>
        <dsp:cNvPr id="0" name=""/>
        <dsp:cNvSpPr/>
      </dsp:nvSpPr>
      <dsp:spPr>
        <a:xfrm>
          <a:off x="2819653" y="866678"/>
          <a:ext cx="368525" cy="368525"/>
        </a:xfrm>
        <a:prstGeom prst="rect">
          <a:avLst/>
        </a:prstGeom>
        <a:blipFill dpi="0" rotWithShape="1">
          <a:blip xmlns:r="http://schemas.openxmlformats.org/officeDocument/2006/relationships" r:embed="rId3">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B6CEE-F7BB-4DD3-B21C-676683E17970}">
      <dsp:nvSpPr>
        <dsp:cNvPr id="0" name=""/>
        <dsp:cNvSpPr/>
      </dsp:nvSpPr>
      <dsp:spPr>
        <a:xfrm>
          <a:off x="247745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Overview </a:t>
          </a:r>
          <a:endParaRPr lang="en-US" sz="1100" kern="1200" dirty="0"/>
        </a:p>
      </dsp:txBody>
      <dsp:txXfrm>
        <a:off x="2477451" y="1572141"/>
        <a:ext cx="1052929" cy="421171"/>
      </dsp:txXfrm>
    </dsp:sp>
    <dsp:sp modelId="{2C6F1FF0-B607-47A6-A170-4B33BFECB0ED}">
      <dsp:nvSpPr>
        <dsp:cNvPr id="0" name=""/>
        <dsp:cNvSpPr/>
      </dsp:nvSpPr>
      <dsp:spPr>
        <a:xfrm>
          <a:off x="3919965"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BE1731A1-665B-4548-A762-979B956D8119}">
      <dsp:nvSpPr>
        <dsp:cNvPr id="0" name=""/>
        <dsp:cNvSpPr/>
      </dsp:nvSpPr>
      <dsp:spPr>
        <a:xfrm>
          <a:off x="4056846" y="866678"/>
          <a:ext cx="368525" cy="368525"/>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0F93B-55C3-4391-93C4-F4FD61495932}">
      <dsp:nvSpPr>
        <dsp:cNvPr id="0" name=""/>
        <dsp:cNvSpPr/>
      </dsp:nvSpPr>
      <dsp:spPr>
        <a:xfrm>
          <a:off x="371464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Noise eliminating &amp; Data splitting</a:t>
          </a:r>
          <a:endParaRPr lang="en-US" sz="1100" kern="1200" dirty="0"/>
        </a:p>
      </dsp:txBody>
      <dsp:txXfrm>
        <a:off x="3714643" y="1572141"/>
        <a:ext cx="1052929" cy="421171"/>
      </dsp:txXfrm>
    </dsp:sp>
    <dsp:sp modelId="{08EBC782-313D-45D8-9F10-5BFE27978606}">
      <dsp:nvSpPr>
        <dsp:cNvPr id="0" name=""/>
        <dsp:cNvSpPr/>
      </dsp:nvSpPr>
      <dsp:spPr>
        <a:xfrm>
          <a:off x="5157157"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FDA2533-552B-4603-8DD0-3C3AB4C04D84}">
      <dsp:nvSpPr>
        <dsp:cNvPr id="0" name=""/>
        <dsp:cNvSpPr/>
      </dsp:nvSpPr>
      <dsp:spPr>
        <a:xfrm>
          <a:off x="5294038" y="866678"/>
          <a:ext cx="368525" cy="368525"/>
        </a:xfrm>
        <a:prstGeom prst="rect">
          <a:avLst/>
        </a:prstGeom>
        <a:blipFill dpi="0" rotWithShape="1">
          <a:blip xmlns:r="http://schemas.openxmlformats.org/officeDocument/2006/relationships" r:embed="rId5">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D7292-30BA-4F28-8609-E314BAE8E310}">
      <dsp:nvSpPr>
        <dsp:cNvPr id="0" name=""/>
        <dsp:cNvSpPr/>
      </dsp:nvSpPr>
      <dsp:spPr>
        <a:xfrm>
          <a:off x="495183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representation</a:t>
          </a:r>
          <a:endParaRPr lang="en-US" sz="1100" kern="1200" dirty="0"/>
        </a:p>
      </dsp:txBody>
      <dsp:txXfrm>
        <a:off x="4951836" y="1572141"/>
        <a:ext cx="1052929" cy="421171"/>
      </dsp:txXfrm>
    </dsp:sp>
    <dsp:sp modelId="{E346C8DC-8770-4AD8-986A-7073E8D8112A}">
      <dsp:nvSpPr>
        <dsp:cNvPr id="0" name=""/>
        <dsp:cNvSpPr/>
      </dsp:nvSpPr>
      <dsp:spPr>
        <a:xfrm>
          <a:off x="639435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5379C651-E632-4A43-ABA5-16F8D4CBAF94}">
      <dsp:nvSpPr>
        <dsp:cNvPr id="0" name=""/>
        <dsp:cNvSpPr/>
      </dsp:nvSpPr>
      <dsp:spPr>
        <a:xfrm>
          <a:off x="6531230" y="866678"/>
          <a:ext cx="368525" cy="368525"/>
        </a:xfrm>
        <a:prstGeom prst="rect">
          <a:avLst/>
        </a:prstGeom>
        <a:blipFill dpi="0" rotWithShape="1">
          <a:blip xmlns:r="http://schemas.openxmlformats.org/officeDocument/2006/relationships" r:embed="rId6">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7FA51-0926-4780-BE37-A0826E1370A7}">
      <dsp:nvSpPr>
        <dsp:cNvPr id="0" name=""/>
        <dsp:cNvSpPr/>
      </dsp:nvSpPr>
      <dsp:spPr>
        <a:xfrm>
          <a:off x="6189028"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Interpretation</a:t>
          </a:r>
          <a:endParaRPr lang="en-US" sz="1100" kern="1200" dirty="0"/>
        </a:p>
      </dsp:txBody>
      <dsp:txXfrm>
        <a:off x="6189028" y="1572141"/>
        <a:ext cx="1052929" cy="421171"/>
      </dsp:txXfrm>
    </dsp:sp>
    <dsp:sp modelId="{9FEB87B7-5A2E-407A-89BC-170E39E03EFB}">
      <dsp:nvSpPr>
        <dsp:cNvPr id="0" name=""/>
        <dsp:cNvSpPr/>
      </dsp:nvSpPr>
      <dsp:spPr>
        <a:xfrm>
          <a:off x="7631542"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7768423" y="866678"/>
          <a:ext cx="368525" cy="368525"/>
        </a:xfrm>
        <a:prstGeom prst="rect">
          <a:avLst/>
        </a:prstGeom>
        <a:blipFill dpi="0" rotWithShape="1">
          <a:blip xmlns:r="http://schemas.openxmlformats.org/officeDocument/2006/relationships" r:embed="rId7">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742622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Modeling</a:t>
          </a:r>
          <a:endParaRPr lang="en-US" sz="1100" kern="1200" dirty="0"/>
        </a:p>
      </dsp:txBody>
      <dsp:txXfrm>
        <a:off x="7426221" y="1572141"/>
        <a:ext cx="1052929" cy="421171"/>
      </dsp:txXfrm>
    </dsp:sp>
    <dsp:sp modelId="{6E4450C9-76D6-4E9A-A8A8-504E8AB9096B}">
      <dsp:nvSpPr>
        <dsp:cNvPr id="0" name=""/>
        <dsp:cNvSpPr/>
      </dsp:nvSpPr>
      <dsp:spPr>
        <a:xfrm>
          <a:off x="8868734"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9005615" y="866678"/>
          <a:ext cx="368525" cy="368525"/>
        </a:xfrm>
        <a:prstGeom prst="rect">
          <a:avLst/>
        </a:prstGeom>
        <a:blipFill dpi="0" rotWithShape="1">
          <a:blip xmlns:r="http://schemas.openxmlformats.org/officeDocument/2006/relationships" r:embed="rId1">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866341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Conclusion</a:t>
          </a:r>
          <a:endParaRPr lang="en-US" sz="1100" kern="1200" dirty="0"/>
        </a:p>
      </dsp:txBody>
      <dsp:txXfrm>
        <a:off x="8663413" y="1572141"/>
        <a:ext cx="1052929" cy="4211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78302-23FB-45F8-BE24-45D8B4E4B14B}">
      <dsp:nvSpPr>
        <dsp:cNvPr id="0" name=""/>
        <dsp:cNvSpPr/>
      </dsp:nvSpPr>
      <dsp:spPr>
        <a:xfrm>
          <a:off x="0" y="958220"/>
          <a:ext cx="4777875"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4EB98-7BB7-4558-A58D-9BA67E2275DC}">
      <dsp:nvSpPr>
        <dsp:cNvPr id="0" name=""/>
        <dsp:cNvSpPr/>
      </dsp:nvSpPr>
      <dsp:spPr>
        <a:xfrm>
          <a:off x="535129" y="1356250"/>
          <a:ext cx="972962" cy="972962"/>
        </a:xfrm>
        <a:prstGeom prst="rect">
          <a:avLst/>
        </a:prstGeom>
        <a:blipFill>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69997D-C5EF-4BC3-AFFA-FA6E003D0598}">
      <dsp:nvSpPr>
        <dsp:cNvPr id="0" name=""/>
        <dsp:cNvSpPr/>
      </dsp:nvSpPr>
      <dsp:spPr>
        <a:xfrm>
          <a:off x="2043221" y="958220"/>
          <a:ext cx="2734653"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100000"/>
            </a:lnSpc>
            <a:spcBef>
              <a:spcPct val="0"/>
            </a:spcBef>
            <a:spcAft>
              <a:spcPct val="35000"/>
            </a:spcAft>
            <a:buNone/>
          </a:pPr>
          <a:r>
            <a:rPr lang="en-US" altLang="zh-TW" sz="2500" kern="1200" dirty="0"/>
            <a:t>Noise eliminating </a:t>
          </a:r>
          <a:endParaRPr lang="en-US" sz="2500" kern="1200" dirty="0"/>
        </a:p>
      </dsp:txBody>
      <dsp:txXfrm>
        <a:off x="2043221" y="958220"/>
        <a:ext cx="2734653" cy="1769022"/>
      </dsp:txXfrm>
    </dsp:sp>
    <dsp:sp modelId="{58313B69-CF3E-43EE-94EC-41485C77959B}">
      <dsp:nvSpPr>
        <dsp:cNvPr id="0" name=""/>
        <dsp:cNvSpPr/>
      </dsp:nvSpPr>
      <dsp:spPr>
        <a:xfrm>
          <a:off x="0" y="3169499"/>
          <a:ext cx="4777875"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9A5FA-3B43-4D75-AF59-5CF3E09BD65D}">
      <dsp:nvSpPr>
        <dsp:cNvPr id="0" name=""/>
        <dsp:cNvSpPr/>
      </dsp:nvSpPr>
      <dsp:spPr>
        <a:xfrm>
          <a:off x="535129" y="3567529"/>
          <a:ext cx="972962" cy="972962"/>
        </a:xfrm>
        <a:prstGeom prst="rect">
          <a:avLst/>
        </a:prstGeom>
        <a:blipFill>
          <a:blip xmlns:r="http://schemas.openxmlformats.org/officeDocument/2006/relationships" r:embed="rId2"/>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609650-3C0D-4596-839A-4327ED61B343}">
      <dsp:nvSpPr>
        <dsp:cNvPr id="0" name=""/>
        <dsp:cNvSpPr/>
      </dsp:nvSpPr>
      <dsp:spPr>
        <a:xfrm>
          <a:off x="2043221" y="3169499"/>
          <a:ext cx="2734653"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100000"/>
            </a:lnSpc>
            <a:spcBef>
              <a:spcPct val="0"/>
            </a:spcBef>
            <a:spcAft>
              <a:spcPct val="35000"/>
            </a:spcAft>
            <a:buNone/>
          </a:pPr>
          <a:r>
            <a:rPr lang="en-US" altLang="zh-TW" sz="2500" kern="1200" dirty="0"/>
            <a:t>Data splitting</a:t>
          </a:r>
          <a:endParaRPr lang="zh-TW" altLang="en-US" sz="2500" kern="1200" dirty="0"/>
        </a:p>
      </dsp:txBody>
      <dsp:txXfrm>
        <a:off x="2043221" y="3169499"/>
        <a:ext cx="2734653" cy="17690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D5277-404F-41B3-AA37-2B325CE47833}">
      <dsp:nvSpPr>
        <dsp:cNvPr id="0" name=""/>
        <dsp:cNvSpPr/>
      </dsp:nvSpPr>
      <dsp:spPr>
        <a:xfrm>
          <a:off x="188933" y="691132"/>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3711853F-5EA1-4B8E-88B6-37D77C0363F4}">
      <dsp:nvSpPr>
        <dsp:cNvPr id="0" name=""/>
        <dsp:cNvSpPr/>
      </dsp:nvSpPr>
      <dsp:spPr>
        <a:xfrm>
          <a:off x="325814" y="828012"/>
          <a:ext cx="368525" cy="368525"/>
        </a:xfrm>
        <a:prstGeom prst="rect">
          <a:avLst/>
        </a:prstGeom>
        <a:blipFill dpi="0" rotWithShape="1">
          <a:blip xmlns:r="http://schemas.openxmlformats.org/officeDocument/2006/relationships" r:embed="rId1">
            <a:alphaModFix amt="40000"/>
            <a:extLst>
              <a:ext uri="{28A0092B-C50C-407E-A947-70E740481C1C}">
                <a14:useLocalDpi xmlns:a14="http://schemas.microsoft.com/office/drawing/2010/main" val="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613F2-E548-4FBA-A586-87D67035AFEE}">
      <dsp:nvSpPr>
        <dsp:cNvPr id="0" name=""/>
        <dsp:cNvSpPr/>
      </dsp:nvSpPr>
      <dsp:spPr>
        <a:xfrm>
          <a:off x="306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Conclusion</a:t>
          </a:r>
        </a:p>
      </dsp:txBody>
      <dsp:txXfrm>
        <a:off x="3066" y="1572141"/>
        <a:ext cx="1052929" cy="421171"/>
      </dsp:txXfrm>
    </dsp:sp>
    <dsp:sp modelId="{A41564DB-FCAD-47F3-AF91-F89DA39FDCF9}">
      <dsp:nvSpPr>
        <dsp:cNvPr id="0" name=""/>
        <dsp:cNvSpPr/>
      </dsp:nvSpPr>
      <dsp:spPr>
        <a:xfrm>
          <a:off x="144558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1339A884-AADC-43BA-B31B-580F33F0239D}">
      <dsp:nvSpPr>
        <dsp:cNvPr id="0" name=""/>
        <dsp:cNvSpPr/>
      </dsp:nvSpPr>
      <dsp:spPr>
        <a:xfrm>
          <a:off x="1582461" y="866678"/>
          <a:ext cx="368525" cy="368525"/>
        </a:xfrm>
        <a:prstGeom prst="rect">
          <a:avLst/>
        </a:prstGeom>
        <a:blipFill dpi="0" rotWithShape="1">
          <a:blip xmlns:r="http://schemas.openxmlformats.org/officeDocument/2006/relationships" r:embed="rId2">
            <a:alphaModFix amt="40000"/>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D2607-59EE-4533-9180-BC190A821F19}">
      <dsp:nvSpPr>
        <dsp:cNvPr id="0" name=""/>
        <dsp:cNvSpPr/>
      </dsp:nvSpPr>
      <dsp:spPr>
        <a:xfrm>
          <a:off x="1240259"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Problem</a:t>
          </a:r>
          <a:br>
            <a:rPr lang="en-US" altLang="zh-TW" sz="1100" kern="1200" dirty="0"/>
          </a:br>
          <a:r>
            <a:rPr lang="en-US" altLang="zh-TW" sz="1100" kern="1200" dirty="0"/>
            <a:t>Domain</a:t>
          </a:r>
          <a:endParaRPr lang="en-US" sz="1100" kern="1200" dirty="0"/>
        </a:p>
      </dsp:txBody>
      <dsp:txXfrm>
        <a:off x="1240259" y="1572141"/>
        <a:ext cx="1052929" cy="421171"/>
      </dsp:txXfrm>
    </dsp:sp>
    <dsp:sp modelId="{1A0C5739-4105-40F1-9018-EFFE2F49AE84}">
      <dsp:nvSpPr>
        <dsp:cNvPr id="0" name=""/>
        <dsp:cNvSpPr/>
      </dsp:nvSpPr>
      <dsp:spPr>
        <a:xfrm>
          <a:off x="2705959"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142EB4B7-0EB2-4EEF-AA47-1D245BA623DD}">
      <dsp:nvSpPr>
        <dsp:cNvPr id="0" name=""/>
        <dsp:cNvSpPr/>
      </dsp:nvSpPr>
      <dsp:spPr>
        <a:xfrm>
          <a:off x="2819653" y="866678"/>
          <a:ext cx="368525" cy="368525"/>
        </a:xfrm>
        <a:prstGeom prst="rect">
          <a:avLst/>
        </a:prstGeom>
        <a:blipFill dpi="0" rotWithShape="1">
          <a:blip xmlns:r="http://schemas.openxmlformats.org/officeDocument/2006/relationships" r:embed="rId3">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4B6CEE-F7BB-4DD3-B21C-676683E17970}">
      <dsp:nvSpPr>
        <dsp:cNvPr id="0" name=""/>
        <dsp:cNvSpPr/>
      </dsp:nvSpPr>
      <dsp:spPr>
        <a:xfrm>
          <a:off x="247745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Overview </a:t>
          </a:r>
          <a:endParaRPr lang="en-US" sz="1100" kern="1200" dirty="0"/>
        </a:p>
      </dsp:txBody>
      <dsp:txXfrm>
        <a:off x="2477451" y="1572141"/>
        <a:ext cx="1052929" cy="421171"/>
      </dsp:txXfrm>
    </dsp:sp>
    <dsp:sp modelId="{2C6F1FF0-B607-47A6-A170-4B33BFECB0ED}">
      <dsp:nvSpPr>
        <dsp:cNvPr id="0" name=""/>
        <dsp:cNvSpPr/>
      </dsp:nvSpPr>
      <dsp:spPr>
        <a:xfrm>
          <a:off x="3919965"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BE1731A1-665B-4548-A762-979B956D8119}">
      <dsp:nvSpPr>
        <dsp:cNvPr id="0" name=""/>
        <dsp:cNvSpPr/>
      </dsp:nvSpPr>
      <dsp:spPr>
        <a:xfrm>
          <a:off x="4056846" y="866678"/>
          <a:ext cx="368525" cy="368525"/>
        </a:xfrm>
        <a:prstGeom prst="rect">
          <a:avLst/>
        </a:prstGeom>
        <a:blipFill dpi="0" rotWithShape="1">
          <a:blip xmlns:r="http://schemas.openxmlformats.org/officeDocument/2006/relationships" r:embed="rId4">
            <a:alphaModFix amt="40000"/>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D0F93B-55C3-4391-93C4-F4FD61495932}">
      <dsp:nvSpPr>
        <dsp:cNvPr id="0" name=""/>
        <dsp:cNvSpPr/>
      </dsp:nvSpPr>
      <dsp:spPr>
        <a:xfrm>
          <a:off x="371464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Noise eliminating &amp; Data splitting</a:t>
          </a:r>
          <a:endParaRPr lang="en-US" sz="1100" kern="1200" dirty="0"/>
        </a:p>
      </dsp:txBody>
      <dsp:txXfrm>
        <a:off x="3714643" y="1572141"/>
        <a:ext cx="1052929" cy="421171"/>
      </dsp:txXfrm>
    </dsp:sp>
    <dsp:sp modelId="{08EBC782-313D-45D8-9F10-5BFE27978606}">
      <dsp:nvSpPr>
        <dsp:cNvPr id="0" name=""/>
        <dsp:cNvSpPr/>
      </dsp:nvSpPr>
      <dsp:spPr>
        <a:xfrm>
          <a:off x="5157157" y="729797"/>
          <a:ext cx="642287" cy="642287"/>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3FDA2533-552B-4603-8DD0-3C3AB4C04D84}">
      <dsp:nvSpPr>
        <dsp:cNvPr id="0" name=""/>
        <dsp:cNvSpPr/>
      </dsp:nvSpPr>
      <dsp:spPr>
        <a:xfrm>
          <a:off x="5294038" y="866678"/>
          <a:ext cx="368525" cy="368525"/>
        </a:xfrm>
        <a:prstGeom prst="rect">
          <a:avLst/>
        </a:prstGeom>
        <a:blipFill dpi="0" rotWithShape="1">
          <a:blip xmlns:r="http://schemas.openxmlformats.org/officeDocument/2006/relationships" r:embed="rId5"/>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9D7292-30BA-4F28-8609-E314BAE8E310}">
      <dsp:nvSpPr>
        <dsp:cNvPr id="0" name=""/>
        <dsp:cNvSpPr/>
      </dsp:nvSpPr>
      <dsp:spPr>
        <a:xfrm>
          <a:off x="4951836"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Data representation</a:t>
          </a:r>
          <a:endParaRPr lang="en-US" sz="1100" kern="1200" dirty="0"/>
        </a:p>
      </dsp:txBody>
      <dsp:txXfrm>
        <a:off x="4951836" y="1572141"/>
        <a:ext cx="1052929" cy="421171"/>
      </dsp:txXfrm>
    </dsp:sp>
    <dsp:sp modelId="{E346C8DC-8770-4AD8-986A-7073E8D8112A}">
      <dsp:nvSpPr>
        <dsp:cNvPr id="0" name=""/>
        <dsp:cNvSpPr/>
      </dsp:nvSpPr>
      <dsp:spPr>
        <a:xfrm>
          <a:off x="6394350"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5379C651-E632-4A43-ABA5-16F8D4CBAF94}">
      <dsp:nvSpPr>
        <dsp:cNvPr id="0" name=""/>
        <dsp:cNvSpPr/>
      </dsp:nvSpPr>
      <dsp:spPr>
        <a:xfrm>
          <a:off x="6531230" y="866678"/>
          <a:ext cx="368525" cy="368525"/>
        </a:xfrm>
        <a:prstGeom prst="rect">
          <a:avLst/>
        </a:prstGeom>
        <a:blipFill dpi="0" rotWithShape="1">
          <a:blip xmlns:r="http://schemas.openxmlformats.org/officeDocument/2006/relationships" r:embed="rId6">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17FA51-0926-4780-BE37-A0826E1370A7}">
      <dsp:nvSpPr>
        <dsp:cNvPr id="0" name=""/>
        <dsp:cNvSpPr/>
      </dsp:nvSpPr>
      <dsp:spPr>
        <a:xfrm>
          <a:off x="6189028"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Interpretation</a:t>
          </a:r>
          <a:endParaRPr lang="en-US" sz="1100" kern="1200" dirty="0"/>
        </a:p>
      </dsp:txBody>
      <dsp:txXfrm>
        <a:off x="6189028" y="1572141"/>
        <a:ext cx="1052929" cy="421171"/>
      </dsp:txXfrm>
    </dsp:sp>
    <dsp:sp modelId="{9FEB87B7-5A2E-407A-89BC-170E39E03EFB}">
      <dsp:nvSpPr>
        <dsp:cNvPr id="0" name=""/>
        <dsp:cNvSpPr/>
      </dsp:nvSpPr>
      <dsp:spPr>
        <a:xfrm>
          <a:off x="7631542"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7768423" y="866678"/>
          <a:ext cx="368525" cy="368525"/>
        </a:xfrm>
        <a:prstGeom prst="rect">
          <a:avLst/>
        </a:prstGeom>
        <a:blipFill dpi="0" rotWithShape="1">
          <a:blip xmlns:r="http://schemas.openxmlformats.org/officeDocument/2006/relationships" r:embed="rId7">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7426221"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Modeling</a:t>
          </a:r>
          <a:endParaRPr lang="en-US" sz="1100" kern="1200" dirty="0"/>
        </a:p>
      </dsp:txBody>
      <dsp:txXfrm>
        <a:off x="7426221" y="1572141"/>
        <a:ext cx="1052929" cy="421171"/>
      </dsp:txXfrm>
    </dsp:sp>
    <dsp:sp modelId="{6E4450C9-76D6-4E9A-A8A8-504E8AB9096B}">
      <dsp:nvSpPr>
        <dsp:cNvPr id="0" name=""/>
        <dsp:cNvSpPr/>
      </dsp:nvSpPr>
      <dsp:spPr>
        <a:xfrm>
          <a:off x="8868734" y="729797"/>
          <a:ext cx="642287" cy="642287"/>
        </a:xfrm>
        <a:prstGeom prst="round2DiagRect">
          <a:avLst>
            <a:gd name="adj1" fmla="val 29727"/>
            <a:gd name="adj2" fmla="val 0"/>
          </a:avLst>
        </a:prstGeom>
        <a:solidFill>
          <a:schemeClr val="dk2">
            <a:hueOff val="0"/>
            <a:satOff val="0"/>
            <a:lumOff val="0"/>
            <a:alpha val="4000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9005615" y="866678"/>
          <a:ext cx="368525" cy="368525"/>
        </a:xfrm>
        <a:prstGeom prst="rect">
          <a:avLst/>
        </a:prstGeom>
        <a:blipFill dpi="0" rotWithShape="1">
          <a:blip xmlns:r="http://schemas.openxmlformats.org/officeDocument/2006/relationships" r:embed="rId1">
            <a:alphaModFix amt="40000"/>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8663413" y="1572141"/>
          <a:ext cx="1052929" cy="42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altLang="zh-TW" sz="1100" kern="1200" dirty="0"/>
            <a:t>Conclusion</a:t>
          </a:r>
          <a:endParaRPr lang="en-US" sz="1100" kern="1200" dirty="0"/>
        </a:p>
      </dsp:txBody>
      <dsp:txXfrm>
        <a:off x="8663413" y="1572141"/>
        <a:ext cx="1052929" cy="4211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B87B7-5A2E-407A-89BC-170E39E03EFB}">
      <dsp:nvSpPr>
        <dsp:cNvPr id="0" name=""/>
        <dsp:cNvSpPr/>
      </dsp:nvSpPr>
      <dsp:spPr>
        <a:xfrm>
          <a:off x="2606469" y="16523"/>
          <a:ext cx="1269562" cy="1269562"/>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44FEC5D7-5D6D-459B-B22E-D09F59BB97D2}">
      <dsp:nvSpPr>
        <dsp:cNvPr id="0" name=""/>
        <dsp:cNvSpPr/>
      </dsp:nvSpPr>
      <dsp:spPr>
        <a:xfrm>
          <a:off x="2877031" y="287086"/>
          <a:ext cx="728437" cy="728437"/>
        </a:xfrm>
        <a:prstGeom prst="rect">
          <a:avLst/>
        </a:prstGeom>
        <a:blipFill>
          <a:blip xmlns:r="http://schemas.openxmlformats.org/officeDocument/2006/relationships" r:embed="rId1"/>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DDC866-81DB-4C41-A963-717E8FD78700}">
      <dsp:nvSpPr>
        <dsp:cNvPr id="0" name=""/>
        <dsp:cNvSpPr/>
      </dsp:nvSpPr>
      <dsp:spPr>
        <a:xfrm>
          <a:off x="1308102" y="1681523"/>
          <a:ext cx="3866296"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en-US" altLang="zh-TW" sz="3600" kern="1200" dirty="0"/>
            <a:t>BOW</a:t>
          </a:r>
          <a:br>
            <a:rPr lang="en-US" altLang="zh-TW" sz="3600" kern="1200" dirty="0"/>
          </a:br>
          <a:r>
            <a:rPr lang="en-US" altLang="zh-TW" sz="3600" kern="1200" dirty="0"/>
            <a:t>(Bag of word)</a:t>
          </a:r>
          <a:endParaRPr lang="en-US" sz="3600" kern="1200" dirty="0"/>
        </a:p>
      </dsp:txBody>
      <dsp:txXfrm>
        <a:off x="1308102" y="1681523"/>
        <a:ext cx="3866296" cy="1127162"/>
      </dsp:txXfrm>
    </dsp:sp>
    <dsp:sp modelId="{6E4450C9-76D6-4E9A-A8A8-504E8AB9096B}">
      <dsp:nvSpPr>
        <dsp:cNvPr id="0" name=""/>
        <dsp:cNvSpPr/>
      </dsp:nvSpPr>
      <dsp:spPr>
        <a:xfrm>
          <a:off x="6360409" y="16523"/>
          <a:ext cx="1269562" cy="1269562"/>
        </a:xfrm>
        <a:prstGeom prst="round2DiagRect">
          <a:avLst>
            <a:gd name="adj1" fmla="val 29727"/>
            <a:gd name="adj2" fmla="val 0"/>
          </a:avLst>
        </a:prstGeom>
        <a:solidFill>
          <a:schemeClr val="dk2">
            <a:hueOff val="0"/>
            <a:satOff val="0"/>
            <a:lumOff val="0"/>
          </a:schemeClr>
        </a:solidFill>
        <a:ln>
          <a:noFill/>
        </a:ln>
        <a:effectLst/>
      </dsp:spPr>
      <dsp:style>
        <a:lnRef idx="0">
          <a:scrgbClr r="0" g="0" b="0"/>
        </a:lnRef>
        <a:fillRef idx="1">
          <a:scrgbClr r="0" g="0" b="0"/>
        </a:fillRef>
        <a:effectRef idx="0">
          <a:scrgbClr r="0" g="0" b="0"/>
        </a:effectRef>
        <a:fontRef idx="minor"/>
      </dsp:style>
    </dsp:sp>
    <dsp:sp modelId="{AE341636-7FBC-4EE1-9BEC-2FA0C90794A8}">
      <dsp:nvSpPr>
        <dsp:cNvPr id="0" name=""/>
        <dsp:cNvSpPr/>
      </dsp:nvSpPr>
      <dsp:spPr>
        <a:xfrm>
          <a:off x="6630971" y="287086"/>
          <a:ext cx="728437" cy="728437"/>
        </a:xfrm>
        <a:prstGeom prst="rect">
          <a:avLst/>
        </a:prstGeom>
        <a:blipFill>
          <a:blip xmlns:r="http://schemas.openxmlformats.org/officeDocument/2006/relationships" r:embed="rId2"/>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B1F055-C3BF-4714-A88F-80972F4123D8}">
      <dsp:nvSpPr>
        <dsp:cNvPr id="0" name=""/>
        <dsp:cNvSpPr/>
      </dsp:nvSpPr>
      <dsp:spPr>
        <a:xfrm>
          <a:off x="5538617" y="1681523"/>
          <a:ext cx="2913146" cy="1127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en-US" altLang="zh-TW" sz="3600" kern="1200" dirty="0"/>
            <a:t>WORD2Vec</a:t>
          </a:r>
          <a:endParaRPr lang="en-US" sz="3600" kern="1200" dirty="0"/>
        </a:p>
      </dsp:txBody>
      <dsp:txXfrm>
        <a:off x="5538617" y="1681523"/>
        <a:ext cx="2913146" cy="112716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57C6C-EB79-4E78-987D-F88C4C2F7A73}" type="datetimeFigureOut">
              <a:rPr lang="zh-TW" altLang="en-US" smtClean="0"/>
              <a:t>2020/6/17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785AD-97CC-4057-A634-3D19FF76893C}" type="slidenum">
              <a:rPr lang="zh-TW" altLang="en-US" smtClean="0"/>
              <a:t>‹#›</a:t>
            </a:fld>
            <a:endParaRPr lang="zh-TW" altLang="en-US"/>
          </a:p>
        </p:txBody>
      </p:sp>
    </p:spTree>
    <p:extLst>
      <p:ext uri="{BB962C8B-B14F-4D97-AF65-F5344CB8AC3E}">
        <p14:creationId xmlns:p14="http://schemas.microsoft.com/office/powerpoint/2010/main" val="3370465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4</a:t>
            </a:fld>
            <a:endParaRPr lang="zh-TW" altLang="en-US"/>
          </a:p>
        </p:txBody>
      </p:sp>
    </p:spTree>
    <p:extLst>
      <p:ext uri="{BB962C8B-B14F-4D97-AF65-F5344CB8AC3E}">
        <p14:creationId xmlns:p14="http://schemas.microsoft.com/office/powerpoint/2010/main" val="1333012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28</a:t>
            </a:fld>
            <a:endParaRPr lang="zh-TW" altLang="en-US"/>
          </a:p>
        </p:txBody>
      </p:sp>
    </p:spTree>
    <p:extLst>
      <p:ext uri="{BB962C8B-B14F-4D97-AF65-F5344CB8AC3E}">
        <p14:creationId xmlns:p14="http://schemas.microsoft.com/office/powerpoint/2010/main" val="2343968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After vectorizing the text, we begin to build our clustering model. Because our data has no label, we try different unsupervised learning algorithms, such as k-means, DBSCAN and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As we previously mentioned, we use two different methods to vectorize the text, which is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method and doc2vec. However, here I will take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method for example to simplify the illustration. </a:t>
            </a:r>
          </a:p>
          <a:p>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First, we conduct K-Means. In order to decide the clustering number K, we plot the average silhouette for different K. From the silhouette plot, we choose the best K to be 2. Then, we visualize the clustering result. Here, the text is separated into two groups, however the distance between them are close. </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48</a:t>
            </a:fld>
            <a:endParaRPr lang="zh-TW" altLang="en-US"/>
          </a:p>
        </p:txBody>
      </p:sp>
    </p:spTree>
    <p:extLst>
      <p:ext uri="{BB962C8B-B14F-4D97-AF65-F5344CB8AC3E}">
        <p14:creationId xmlns:p14="http://schemas.microsoft.com/office/powerpoint/2010/main" val="629570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After the K-means help us cluster the data into two piles, we then want to see “how good the result is.” Here we found an interesting observation, for those retweet messages which is clustered into group 0 (that is the top 3 rows in the table), when we check the standpoint (point of view) of these account, we found that group 0’s accounts are support Trump’s account. That means, these accounts are managed by those who support Trump. On the contrary, group 1 are the protest Trump’s account. From this observation, we can conclude that K-means perform well in our dataset especially when we use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method to vectorize the tweets.</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49</a:t>
            </a:fld>
            <a:endParaRPr lang="zh-TW" altLang="en-US"/>
          </a:p>
        </p:txBody>
      </p:sp>
    </p:spTree>
    <p:extLst>
      <p:ext uri="{BB962C8B-B14F-4D97-AF65-F5344CB8AC3E}">
        <p14:creationId xmlns:p14="http://schemas.microsoft.com/office/powerpoint/2010/main" val="1499503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Aside from K-means, we also try DBSCAN and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is usually used in anomaly detection. The mission is to find the outlier or we say, the abnormal points. We try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method because the concept of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fits the characteristic of our dataset. In our retweet data, most of the tweets are from support Trump’s account. Only a few of them are from protest Trump’s account. So, we try to find these abnormal accounts by using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50</a:t>
            </a:fld>
            <a:endParaRPr lang="zh-TW" altLang="en-US"/>
          </a:p>
        </p:txBody>
      </p:sp>
    </p:spTree>
    <p:extLst>
      <p:ext uri="{BB962C8B-B14F-4D97-AF65-F5344CB8AC3E}">
        <p14:creationId xmlns:p14="http://schemas.microsoft.com/office/powerpoint/2010/main" val="83610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Here is our model evaluation table. The total retweet data has about 600 tweets. And we label 200 of them as the ground truth and calculate the accuracy, recall, precision and f1-score. We define “Positive” as the protest trump’s account we label by ourselves, and the “Negative” is the support Trump’s account. Therefore, we would like to have a model whose recall and precision are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From the </a:t>
            </a:r>
            <a:r>
              <a:rPr lang="en-US" altLang="zh-TW" sz="1200" kern="1200" dirty="0" err="1">
                <a:solidFill>
                  <a:schemeClr val="tx1"/>
                </a:solidFill>
                <a:effectLst/>
                <a:latin typeface="+mn-lt"/>
                <a:ea typeface="+mn-ea"/>
                <a:cs typeface="+mn-cs"/>
              </a:rPr>
              <a:t>comparision</a:t>
            </a:r>
            <a:r>
              <a:rPr lang="en-US" altLang="zh-TW" sz="1200" kern="1200" dirty="0">
                <a:solidFill>
                  <a:schemeClr val="tx1"/>
                </a:solidFill>
                <a:effectLst/>
                <a:latin typeface="+mn-lt"/>
                <a:ea typeface="+mn-ea"/>
                <a:cs typeface="+mn-cs"/>
              </a:rPr>
              <a:t> table, we can see that K-means with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vectorization has the higher recall, precision and f1-score. That means, K-means classify the tweets well. However, if we look at the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in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vectorization, the recall is also quite high, but the precision drastically reduce to 0.22. This means those tweets that are labeled positive by </a:t>
            </a:r>
            <a:r>
              <a:rPr lang="en-US" altLang="zh-TW" sz="1200" kern="1200" dirty="0" err="1">
                <a:solidFill>
                  <a:schemeClr val="tx1"/>
                </a:solidFill>
                <a:effectLst/>
                <a:latin typeface="+mn-lt"/>
                <a:ea typeface="+mn-ea"/>
                <a:cs typeface="+mn-cs"/>
              </a:rPr>
              <a:t>OneClass</a:t>
            </a:r>
            <a:r>
              <a:rPr lang="en-US" altLang="zh-TW" sz="1200" kern="1200" dirty="0">
                <a:solidFill>
                  <a:schemeClr val="tx1"/>
                </a:solidFill>
                <a:effectLst/>
                <a:latin typeface="+mn-lt"/>
                <a:ea typeface="+mn-ea"/>
                <a:cs typeface="+mn-cs"/>
              </a:rPr>
              <a:t> SVM, only 22% of them are true positive. If we compare the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and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with truncated SVD, we found that the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WITHOUT truncated SVD performs better. Here we guess it is because after truncated SVD, the data projection could not separate the data well compare to the original dimension. </a:t>
            </a:r>
          </a:p>
          <a:p>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Also, if we compare doc2vec and doc2vec with text8, we can see that doc2vec with text8 perform much better.</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51</a:t>
            </a:fld>
            <a:endParaRPr lang="zh-TW" altLang="en-US"/>
          </a:p>
        </p:txBody>
      </p:sp>
    </p:spTree>
    <p:extLst>
      <p:ext uri="{BB962C8B-B14F-4D97-AF65-F5344CB8AC3E}">
        <p14:creationId xmlns:p14="http://schemas.microsoft.com/office/powerpoint/2010/main" val="349580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In the original data, we conduct semi-supervised learning by the so-called label propagation method. How semi-supervised works is that we first label some of the data by ourselves and then put the labeled data and unlabeled data all together into the to algorithm. However, the semi-supervised clustering didn’t perform well because the features did not significantly separate the data.</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Move to the final part, What we can improve is that because we are dealing with unsupervised learning. In order to evaluate the model, we need to label the data by ourselves which is really time-consuming and exhausting. Also, we need to choose a vectorization method that can truly represent the tweets. So, aside from </a:t>
            </a:r>
            <a:r>
              <a:rPr lang="en-US" altLang="zh-TW" sz="1200" kern="1200" dirty="0" err="1">
                <a:solidFill>
                  <a:schemeClr val="tx1"/>
                </a:solidFill>
                <a:effectLst/>
                <a:latin typeface="+mn-lt"/>
                <a:ea typeface="+mn-ea"/>
                <a:cs typeface="+mn-cs"/>
              </a:rPr>
              <a:t>tf-idf</a:t>
            </a:r>
            <a:r>
              <a:rPr lang="en-US" altLang="zh-TW" sz="1200" kern="1200" dirty="0">
                <a:solidFill>
                  <a:schemeClr val="tx1"/>
                </a:solidFill>
                <a:effectLst/>
                <a:latin typeface="+mn-lt"/>
                <a:ea typeface="+mn-ea"/>
                <a:cs typeface="+mn-cs"/>
              </a:rPr>
              <a:t> and doc2vec method, other method are encouraged and are worth trying. </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52</a:t>
            </a:fld>
            <a:endParaRPr lang="zh-TW" altLang="en-US"/>
          </a:p>
        </p:txBody>
      </p:sp>
    </p:spTree>
    <p:extLst>
      <p:ext uri="{BB962C8B-B14F-4D97-AF65-F5344CB8AC3E}">
        <p14:creationId xmlns:p14="http://schemas.microsoft.com/office/powerpoint/2010/main" val="3926489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ooks.google.com.tw/books?id=HxmdDwAAQBAJ&amp;pg=PA11&amp;lpg=PA11&amp;dq=Noise+Removal+natural+language&amp;source=bl&amp;ots=lQEYvoC4VW&amp;sig=ACfU3U2KBAzXS_KJ1cZBhyyTE29hYzvkWw&amp;hl=zh-TW&amp;sa=X&amp;ved=2ahUKEwigkNGy5oLqAhUsK6YKHU4CCrsQ6AEwA3oECAgQAQ#v=onepage&amp;q=Noise%20Removal%20natural%20language&amp;f=false</a:t>
            </a:r>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16</a:t>
            </a:fld>
            <a:endParaRPr lang="zh-TW" altLang="en-US"/>
          </a:p>
        </p:txBody>
      </p:sp>
    </p:spTree>
    <p:extLst>
      <p:ext uri="{BB962C8B-B14F-4D97-AF65-F5344CB8AC3E}">
        <p14:creationId xmlns:p14="http://schemas.microsoft.com/office/powerpoint/2010/main" val="1797897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books.google.com.tw/books?id=HxmdDwAAQBAJ&amp;pg=PA11&amp;lpg=PA11&amp;dq=Noise+Removal+natural+language&amp;source=bl&amp;ots=lQEYvoC4VW&amp;sig=ACfU3U2KBAzXS_KJ1cZBhyyTE29hYzvkWw&amp;hl=zh-TW&amp;sa=X&amp;ved=2ahUKEwigkNGy5oLqAhUsK6YKHU4CCrsQ6AEwA3oECAgQAQ#v=onepage&amp;q=Noise%20Removal%20natural%20language&amp;f=false</a:t>
            </a:r>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17</a:t>
            </a:fld>
            <a:endParaRPr lang="zh-TW" altLang="en-US"/>
          </a:p>
        </p:txBody>
      </p:sp>
    </p:spTree>
    <p:extLst>
      <p:ext uri="{BB962C8B-B14F-4D97-AF65-F5344CB8AC3E}">
        <p14:creationId xmlns:p14="http://schemas.microsoft.com/office/powerpoint/2010/main" val="299503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18</a:t>
            </a:fld>
            <a:endParaRPr lang="zh-TW" altLang="en-US"/>
          </a:p>
        </p:txBody>
      </p:sp>
    </p:spTree>
    <p:extLst>
      <p:ext uri="{BB962C8B-B14F-4D97-AF65-F5344CB8AC3E}">
        <p14:creationId xmlns:p14="http://schemas.microsoft.com/office/powerpoint/2010/main" val="775361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21</a:t>
            </a:fld>
            <a:endParaRPr lang="zh-TW" altLang="en-US"/>
          </a:p>
        </p:txBody>
      </p:sp>
    </p:spTree>
    <p:extLst>
      <p:ext uri="{BB962C8B-B14F-4D97-AF65-F5344CB8AC3E}">
        <p14:creationId xmlns:p14="http://schemas.microsoft.com/office/powerpoint/2010/main" val="1818852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22</a:t>
            </a:fld>
            <a:endParaRPr lang="zh-TW" altLang="en-US"/>
          </a:p>
        </p:txBody>
      </p:sp>
    </p:spTree>
    <p:extLst>
      <p:ext uri="{BB962C8B-B14F-4D97-AF65-F5344CB8AC3E}">
        <p14:creationId xmlns:p14="http://schemas.microsoft.com/office/powerpoint/2010/main" val="359435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23</a:t>
            </a:fld>
            <a:endParaRPr lang="zh-TW" altLang="en-US"/>
          </a:p>
        </p:txBody>
      </p:sp>
    </p:spTree>
    <p:extLst>
      <p:ext uri="{BB962C8B-B14F-4D97-AF65-F5344CB8AC3E}">
        <p14:creationId xmlns:p14="http://schemas.microsoft.com/office/powerpoint/2010/main" val="349061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24</a:t>
            </a:fld>
            <a:endParaRPr lang="zh-TW" altLang="en-US"/>
          </a:p>
        </p:txBody>
      </p:sp>
    </p:spTree>
    <p:extLst>
      <p:ext uri="{BB962C8B-B14F-4D97-AF65-F5344CB8AC3E}">
        <p14:creationId xmlns:p14="http://schemas.microsoft.com/office/powerpoint/2010/main" val="311250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BD785AD-97CC-4057-A634-3D19FF76893C}" type="slidenum">
              <a:rPr lang="zh-TW" altLang="en-US" smtClean="0"/>
              <a:t>25</a:t>
            </a:fld>
            <a:endParaRPr lang="zh-TW" altLang="en-US"/>
          </a:p>
        </p:txBody>
      </p:sp>
    </p:spTree>
    <p:extLst>
      <p:ext uri="{BB962C8B-B14F-4D97-AF65-F5344CB8AC3E}">
        <p14:creationId xmlns:p14="http://schemas.microsoft.com/office/powerpoint/2010/main" val="1423212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1AAF08-FDE6-4617-BF31-BEB7E345D4EE}"/>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43F865CA-F4A6-42C5-A7E9-8C0EB2CFD0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386991C9-39D6-4B48-8010-C4DB7762E49F}"/>
              </a:ext>
            </a:extLst>
          </p:cNvPr>
          <p:cNvSpPr>
            <a:spLocks noGrp="1"/>
          </p:cNvSpPr>
          <p:nvPr>
            <p:ph type="dt" sz="half" idx="10"/>
          </p:nvPr>
        </p:nvSpPr>
        <p:spPr/>
        <p:txBody>
          <a:bodyPr/>
          <a:lstStyle/>
          <a:p>
            <a:fld id="{46DC5B70-6A66-4F77-95F9-87D911924B0F}" type="datetime1">
              <a:rPr lang="en-US" altLang="zh-TW" smtClean="0"/>
              <a:t>6/17/2020</a:t>
            </a:fld>
            <a:endParaRPr lang="en-US"/>
          </a:p>
        </p:txBody>
      </p:sp>
      <p:sp>
        <p:nvSpPr>
          <p:cNvPr id="5" name="頁尾版面配置區 4">
            <a:extLst>
              <a:ext uri="{FF2B5EF4-FFF2-40B4-BE49-F238E27FC236}">
                <a16:creationId xmlns:a16="http://schemas.microsoft.com/office/drawing/2014/main" id="{1907588C-E79A-4E1A-B2C6-01F3620477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D7639C65-0C49-4698-B7D5-BD2E60311855}"/>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360969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A71A8A-ABCF-41A3-A931-8FD71C683A67}"/>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5501A48F-6FC6-4756-A5D0-50EE8CA7A9D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CA037C6C-BA0F-412B-B28D-02FBDF7D1DFA}"/>
              </a:ext>
            </a:extLst>
          </p:cNvPr>
          <p:cNvSpPr>
            <a:spLocks noGrp="1"/>
          </p:cNvSpPr>
          <p:nvPr>
            <p:ph type="dt" sz="half" idx="10"/>
          </p:nvPr>
        </p:nvSpPr>
        <p:spPr/>
        <p:txBody>
          <a:bodyPr/>
          <a:lstStyle/>
          <a:p>
            <a:fld id="{D426A764-264B-4D7D-B6B6-8042AD44B535}" type="datetime1">
              <a:rPr lang="en-US" altLang="zh-TW" smtClean="0"/>
              <a:t>6/17/2020</a:t>
            </a:fld>
            <a:endParaRPr lang="en-US"/>
          </a:p>
        </p:txBody>
      </p:sp>
      <p:sp>
        <p:nvSpPr>
          <p:cNvPr id="5" name="頁尾版面配置區 4">
            <a:extLst>
              <a:ext uri="{FF2B5EF4-FFF2-40B4-BE49-F238E27FC236}">
                <a16:creationId xmlns:a16="http://schemas.microsoft.com/office/drawing/2014/main" id="{ECB8940D-2F53-4FCC-9EB8-E095DF3F445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67DE928-1DBF-4F25-9FD7-ED3226CC01B2}"/>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1234205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529B621-913E-41E0-85A4-F1196D20CC5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E0C733F6-3468-48BD-B98D-F4D6D790013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B22B6142-965F-4470-AD20-F5E5B6EF993C}"/>
              </a:ext>
            </a:extLst>
          </p:cNvPr>
          <p:cNvSpPr>
            <a:spLocks noGrp="1"/>
          </p:cNvSpPr>
          <p:nvPr>
            <p:ph type="dt" sz="half" idx="10"/>
          </p:nvPr>
        </p:nvSpPr>
        <p:spPr/>
        <p:txBody>
          <a:bodyPr/>
          <a:lstStyle/>
          <a:p>
            <a:fld id="{52CA18C5-CF7E-46B6-9442-8CFAA948D6AC}" type="datetime1">
              <a:rPr lang="en-US" altLang="zh-TW" smtClean="0"/>
              <a:t>6/17/2020</a:t>
            </a:fld>
            <a:endParaRPr lang="en-US"/>
          </a:p>
        </p:txBody>
      </p:sp>
      <p:sp>
        <p:nvSpPr>
          <p:cNvPr id="5" name="頁尾版面配置區 4">
            <a:extLst>
              <a:ext uri="{FF2B5EF4-FFF2-40B4-BE49-F238E27FC236}">
                <a16:creationId xmlns:a16="http://schemas.microsoft.com/office/drawing/2014/main" id="{E163A4A1-E1BF-480F-A887-3EF2EEF4E12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D2A1F2-B64F-41DD-BFFD-DC84DE86078F}"/>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292979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6BC43D-E0F3-4A50-A446-AA4EAE3652BE}"/>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91895D-DE04-41E9-B838-7AD768CBD13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5B8A4FC-1CE4-43DF-A70D-F12CD795DAA5}"/>
              </a:ext>
            </a:extLst>
          </p:cNvPr>
          <p:cNvSpPr>
            <a:spLocks noGrp="1"/>
          </p:cNvSpPr>
          <p:nvPr>
            <p:ph type="dt" sz="half" idx="10"/>
          </p:nvPr>
        </p:nvSpPr>
        <p:spPr/>
        <p:txBody>
          <a:bodyPr/>
          <a:lstStyle/>
          <a:p>
            <a:fld id="{0C1BB05A-A931-4B61-AFE7-76A580E695F2}" type="datetime1">
              <a:rPr lang="en-US" altLang="zh-TW" smtClean="0"/>
              <a:t>6/17/2020</a:t>
            </a:fld>
            <a:endParaRPr lang="en-US"/>
          </a:p>
        </p:txBody>
      </p:sp>
      <p:sp>
        <p:nvSpPr>
          <p:cNvPr id="5" name="頁尾版面配置區 4">
            <a:extLst>
              <a:ext uri="{FF2B5EF4-FFF2-40B4-BE49-F238E27FC236}">
                <a16:creationId xmlns:a16="http://schemas.microsoft.com/office/drawing/2014/main" id="{95BD70D9-0D23-423F-B75C-500D6817E4A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F8F9850-5D3D-4263-9352-A5AB2A73536E}"/>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154018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FD335A-4222-4CE2-A0D3-6CBF6E308CD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6A5065E-9F40-4BC3-BA66-1D0478D84D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9C9BC55-5184-4E38-996E-6F24D51F6074}"/>
              </a:ext>
            </a:extLst>
          </p:cNvPr>
          <p:cNvSpPr>
            <a:spLocks noGrp="1"/>
          </p:cNvSpPr>
          <p:nvPr>
            <p:ph type="dt" sz="half" idx="10"/>
          </p:nvPr>
        </p:nvSpPr>
        <p:spPr/>
        <p:txBody>
          <a:bodyPr/>
          <a:lstStyle/>
          <a:p>
            <a:fld id="{29F3FBB1-A763-485B-B9BC-94B25EB0E317}" type="datetime1">
              <a:rPr lang="en-US" altLang="zh-TW" smtClean="0"/>
              <a:t>6/17/2020</a:t>
            </a:fld>
            <a:endParaRPr lang="en-US"/>
          </a:p>
        </p:txBody>
      </p:sp>
      <p:sp>
        <p:nvSpPr>
          <p:cNvPr id="5" name="頁尾版面配置區 4">
            <a:extLst>
              <a:ext uri="{FF2B5EF4-FFF2-40B4-BE49-F238E27FC236}">
                <a16:creationId xmlns:a16="http://schemas.microsoft.com/office/drawing/2014/main" id="{802AD320-491A-4C41-8C87-BCCA1AA1F68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DAE67275-83E6-4FD4-BA83-C8725735D7E7}"/>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421480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43C4C5-416A-466C-96FE-83A65B9E0BCE}"/>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0DDD292-0841-4874-81D0-D46AA864E02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a:extLst>
              <a:ext uri="{FF2B5EF4-FFF2-40B4-BE49-F238E27FC236}">
                <a16:creationId xmlns:a16="http://schemas.microsoft.com/office/drawing/2014/main" id="{C2F9C058-9C89-4B80-9A09-81A519CF0624}"/>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a:extLst>
              <a:ext uri="{FF2B5EF4-FFF2-40B4-BE49-F238E27FC236}">
                <a16:creationId xmlns:a16="http://schemas.microsoft.com/office/drawing/2014/main" id="{31B64FDB-7E21-46FF-9FBC-8326561F6581}"/>
              </a:ext>
            </a:extLst>
          </p:cNvPr>
          <p:cNvSpPr>
            <a:spLocks noGrp="1"/>
          </p:cNvSpPr>
          <p:nvPr>
            <p:ph type="dt" sz="half" idx="10"/>
          </p:nvPr>
        </p:nvSpPr>
        <p:spPr/>
        <p:txBody>
          <a:bodyPr/>
          <a:lstStyle/>
          <a:p>
            <a:fld id="{8AEE5A17-9F69-492A-8C18-68830E018108}" type="datetime1">
              <a:rPr lang="en-US" altLang="zh-TW" smtClean="0"/>
              <a:t>6/17/2020</a:t>
            </a:fld>
            <a:endParaRPr lang="en-US"/>
          </a:p>
        </p:txBody>
      </p:sp>
      <p:sp>
        <p:nvSpPr>
          <p:cNvPr id="6" name="頁尾版面配置區 5">
            <a:extLst>
              <a:ext uri="{FF2B5EF4-FFF2-40B4-BE49-F238E27FC236}">
                <a16:creationId xmlns:a16="http://schemas.microsoft.com/office/drawing/2014/main" id="{28A1D38D-881B-4DBB-84D8-1F9698637C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7D71E2D-F79D-4633-B01C-365495FD7E73}"/>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168094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F65CA-60FE-480B-9161-8C49A8D11CFD}"/>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915A28BC-DDE4-4163-BACE-625444835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2AF78-57D2-4A02-A2A5-FEA88E6BE18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a:extLst>
              <a:ext uri="{FF2B5EF4-FFF2-40B4-BE49-F238E27FC236}">
                <a16:creationId xmlns:a16="http://schemas.microsoft.com/office/drawing/2014/main" id="{E32C10B1-3F98-4C5E-8443-AAC1CDB672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AFB71A1-E46D-48EC-AA26-BE01298EC3D0}"/>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a:extLst>
              <a:ext uri="{FF2B5EF4-FFF2-40B4-BE49-F238E27FC236}">
                <a16:creationId xmlns:a16="http://schemas.microsoft.com/office/drawing/2014/main" id="{71C354C5-6D56-40F1-828B-D78B7E871E57}"/>
              </a:ext>
            </a:extLst>
          </p:cNvPr>
          <p:cNvSpPr>
            <a:spLocks noGrp="1"/>
          </p:cNvSpPr>
          <p:nvPr>
            <p:ph type="dt" sz="half" idx="10"/>
          </p:nvPr>
        </p:nvSpPr>
        <p:spPr/>
        <p:txBody>
          <a:bodyPr/>
          <a:lstStyle/>
          <a:p>
            <a:fld id="{7B60F500-6F77-481F-B7A8-599F7B5379C9}" type="datetime1">
              <a:rPr lang="en-US" altLang="zh-TW" smtClean="0"/>
              <a:t>6/17/2020</a:t>
            </a:fld>
            <a:endParaRPr lang="en-US"/>
          </a:p>
        </p:txBody>
      </p:sp>
      <p:sp>
        <p:nvSpPr>
          <p:cNvPr id="8" name="頁尾版面配置區 7">
            <a:extLst>
              <a:ext uri="{FF2B5EF4-FFF2-40B4-BE49-F238E27FC236}">
                <a16:creationId xmlns:a16="http://schemas.microsoft.com/office/drawing/2014/main" id="{91DF4616-B7F5-4910-89B4-533B9438D63E}"/>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961B44C-17FF-4FDC-99EC-A68BD1332BFD}"/>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4027043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BE5E73-938E-4F0B-9841-D710349050A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1403BF3-1819-40FE-AC19-3E07154DAE0C}"/>
              </a:ext>
            </a:extLst>
          </p:cNvPr>
          <p:cNvSpPr>
            <a:spLocks noGrp="1"/>
          </p:cNvSpPr>
          <p:nvPr>
            <p:ph type="dt" sz="half" idx="10"/>
          </p:nvPr>
        </p:nvSpPr>
        <p:spPr/>
        <p:txBody>
          <a:bodyPr/>
          <a:lstStyle/>
          <a:p>
            <a:fld id="{03FE3CE2-CD27-41FB-A08F-72A092E58187}" type="datetime1">
              <a:rPr lang="en-US" altLang="zh-TW" smtClean="0"/>
              <a:t>6/17/2020</a:t>
            </a:fld>
            <a:endParaRPr lang="en-US"/>
          </a:p>
        </p:txBody>
      </p:sp>
      <p:sp>
        <p:nvSpPr>
          <p:cNvPr id="4" name="頁尾版面配置區 3">
            <a:extLst>
              <a:ext uri="{FF2B5EF4-FFF2-40B4-BE49-F238E27FC236}">
                <a16:creationId xmlns:a16="http://schemas.microsoft.com/office/drawing/2014/main" id="{E28B36E2-D355-4520-9268-490E6DEFD4B1}"/>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F0CD19B1-F19F-478D-BF2D-1910196439D1}"/>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4142405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9BDB2BC-EE49-422A-A9C5-A72FB0DF0ADE}"/>
              </a:ext>
            </a:extLst>
          </p:cNvPr>
          <p:cNvSpPr>
            <a:spLocks noGrp="1"/>
          </p:cNvSpPr>
          <p:nvPr>
            <p:ph type="dt" sz="half" idx="10"/>
          </p:nvPr>
        </p:nvSpPr>
        <p:spPr/>
        <p:txBody>
          <a:bodyPr/>
          <a:lstStyle/>
          <a:p>
            <a:fld id="{FB6110BA-A886-4A70-8785-80A2B5015A1D}" type="datetime1">
              <a:rPr lang="en-US" altLang="zh-TW" smtClean="0"/>
              <a:t>6/17/2020</a:t>
            </a:fld>
            <a:endParaRPr lang="en-US"/>
          </a:p>
        </p:txBody>
      </p:sp>
      <p:sp>
        <p:nvSpPr>
          <p:cNvPr id="3" name="頁尾版面配置區 2">
            <a:extLst>
              <a:ext uri="{FF2B5EF4-FFF2-40B4-BE49-F238E27FC236}">
                <a16:creationId xmlns:a16="http://schemas.microsoft.com/office/drawing/2014/main" id="{9B4EF528-CB54-4485-B292-C5B67A9BA135}"/>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5AABDE1-B010-43D5-85D0-19F966813F5C}"/>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4204589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83614-F8CD-4279-9F33-5216CA68B3A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A8768D24-3F06-44AD-977E-18523CE0A2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a:extLst>
              <a:ext uri="{FF2B5EF4-FFF2-40B4-BE49-F238E27FC236}">
                <a16:creationId xmlns:a16="http://schemas.microsoft.com/office/drawing/2014/main" id="{24BE51F3-8FFD-41C4-A936-2598A50B5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9E5024D-D9D2-48E9-8FED-E373D720677F}"/>
              </a:ext>
            </a:extLst>
          </p:cNvPr>
          <p:cNvSpPr>
            <a:spLocks noGrp="1"/>
          </p:cNvSpPr>
          <p:nvPr>
            <p:ph type="dt" sz="half" idx="10"/>
          </p:nvPr>
        </p:nvSpPr>
        <p:spPr/>
        <p:txBody>
          <a:bodyPr/>
          <a:lstStyle/>
          <a:p>
            <a:fld id="{1595E944-6698-49B6-B9F6-D0887EE2B6B2}" type="datetime1">
              <a:rPr lang="en-US" altLang="zh-TW" smtClean="0"/>
              <a:t>6/17/2020</a:t>
            </a:fld>
            <a:endParaRPr lang="en-US"/>
          </a:p>
        </p:txBody>
      </p:sp>
      <p:sp>
        <p:nvSpPr>
          <p:cNvPr id="6" name="頁尾版面配置區 5">
            <a:extLst>
              <a:ext uri="{FF2B5EF4-FFF2-40B4-BE49-F238E27FC236}">
                <a16:creationId xmlns:a16="http://schemas.microsoft.com/office/drawing/2014/main" id="{A2DC770A-7DF6-47CD-9C80-8116195225C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E7365F65-41E8-4977-BB5E-3C6CE6E9BE79}"/>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404550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0ED261-8537-412F-B6D9-D04175B5AAD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C67E860C-FA66-4EB8-AF31-664C3BB269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F97E64F3-83AE-4AD2-813F-29F5B5B36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12478AF-7A9E-4C72-AF60-BA28A0034437}"/>
              </a:ext>
            </a:extLst>
          </p:cNvPr>
          <p:cNvSpPr>
            <a:spLocks noGrp="1"/>
          </p:cNvSpPr>
          <p:nvPr>
            <p:ph type="dt" sz="half" idx="10"/>
          </p:nvPr>
        </p:nvSpPr>
        <p:spPr/>
        <p:txBody>
          <a:bodyPr/>
          <a:lstStyle/>
          <a:p>
            <a:fld id="{435AFAA5-595B-4388-AF0A-2164D9B78BF8}" type="datetime1">
              <a:rPr lang="en-US" altLang="zh-TW" smtClean="0"/>
              <a:t>6/17/2020</a:t>
            </a:fld>
            <a:endParaRPr lang="en-US"/>
          </a:p>
        </p:txBody>
      </p:sp>
      <p:sp>
        <p:nvSpPr>
          <p:cNvPr id="6" name="頁尾版面配置區 5">
            <a:extLst>
              <a:ext uri="{FF2B5EF4-FFF2-40B4-BE49-F238E27FC236}">
                <a16:creationId xmlns:a16="http://schemas.microsoft.com/office/drawing/2014/main" id="{0C7DF97C-A1E4-4EF9-A16B-FEA96397753A}"/>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F772C9F5-00D6-42EE-80A0-2FC6D18DC3FD}"/>
              </a:ext>
            </a:extLst>
          </p:cNvPr>
          <p:cNvSpPr>
            <a:spLocks noGrp="1"/>
          </p:cNvSpPr>
          <p:nvPr>
            <p:ph type="sldNum" sz="quarter" idx="12"/>
          </p:nvPr>
        </p:nvSpPr>
        <p:spPr/>
        <p:txBody>
          <a:bodyPr/>
          <a:lstStyle/>
          <a:p>
            <a:fld id="{1BEE8180-7E21-4BA8-8A3A-74345DF86689}" type="slidenum">
              <a:rPr lang="en-US" smtClean="0"/>
              <a:t>‹#›</a:t>
            </a:fld>
            <a:endParaRPr lang="en-US"/>
          </a:p>
        </p:txBody>
      </p:sp>
    </p:spTree>
    <p:extLst>
      <p:ext uri="{BB962C8B-B14F-4D97-AF65-F5344CB8AC3E}">
        <p14:creationId xmlns:p14="http://schemas.microsoft.com/office/powerpoint/2010/main" val="339341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781F694-FAA8-4F6C-85FA-2854998F6A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5904150F-B22A-4BD7-B82B-406D9C6B7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39D93A5-CDDF-4DAF-8A82-57A126B9C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D3AEC-8DE9-4D13-BF56-030466BECB33}" type="datetime1">
              <a:rPr lang="en-US" altLang="zh-TW" smtClean="0"/>
              <a:t>6/17/2020</a:t>
            </a:fld>
            <a:endParaRPr lang="en-US"/>
          </a:p>
        </p:txBody>
      </p:sp>
      <p:sp>
        <p:nvSpPr>
          <p:cNvPr id="5" name="頁尾版面配置區 4">
            <a:extLst>
              <a:ext uri="{FF2B5EF4-FFF2-40B4-BE49-F238E27FC236}">
                <a16:creationId xmlns:a16="http://schemas.microsoft.com/office/drawing/2014/main" id="{CB85CEFD-CC0D-4393-BEEB-EC70ACBB49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EDDCA4AE-D2E3-4CD8-9E6E-004243B53530}"/>
              </a:ext>
            </a:extLst>
          </p:cNvPr>
          <p:cNvSpPr>
            <a:spLocks noGrp="1"/>
          </p:cNvSpPr>
          <p:nvPr>
            <p:ph type="sldNum" sz="quarter" idx="4"/>
          </p:nvPr>
        </p:nvSpPr>
        <p:spPr>
          <a:xfrm>
            <a:off x="924289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E8180-7E21-4BA8-8A3A-74345DF86689}" type="slidenum">
              <a:rPr lang="en-US" smtClean="0"/>
              <a:t>‹#›</a:t>
            </a:fld>
            <a:endParaRPr lang="en-US"/>
          </a:p>
        </p:txBody>
      </p:sp>
    </p:spTree>
    <p:extLst>
      <p:ext uri="{BB962C8B-B14F-4D97-AF65-F5344CB8AC3E}">
        <p14:creationId xmlns:p14="http://schemas.microsoft.com/office/powerpoint/2010/main" val="4050351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59.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4423B194-6C60-44C4-BDFE-3467928EA0E8}"/>
              </a:ext>
            </a:extLst>
          </p:cNvPr>
          <p:cNvSpPr>
            <a:spLocks noGrp="1"/>
          </p:cNvSpPr>
          <p:nvPr>
            <p:ph type="ctrTitle"/>
          </p:nvPr>
        </p:nvSpPr>
        <p:spPr>
          <a:xfrm>
            <a:off x="718686" y="5091762"/>
            <a:ext cx="7484787" cy="1264588"/>
          </a:xfrm>
        </p:spPr>
        <p:txBody>
          <a:bodyPr anchor="ctr">
            <a:normAutofit fontScale="90000"/>
          </a:bodyPr>
          <a:lstStyle/>
          <a:p>
            <a:pPr algn="l"/>
            <a:r>
              <a:rPr lang="en-US" sz="4900" b="1" dirty="0">
                <a:solidFill>
                  <a:srgbClr val="FFFFFF"/>
                </a:solidFill>
              </a:rPr>
              <a:t>Trump's Taiwan Call</a:t>
            </a:r>
            <a:br>
              <a:rPr lang="en-US" sz="3400" dirty="0">
                <a:solidFill>
                  <a:srgbClr val="FFFFFF"/>
                </a:solidFill>
              </a:rPr>
            </a:br>
            <a:r>
              <a:rPr lang="en-US" sz="2700" dirty="0">
                <a:solidFill>
                  <a:srgbClr val="FFFFFF"/>
                </a:solidFill>
              </a:rPr>
              <a:t>What are people tweeting regarding Trump’s Taiwan call ?</a:t>
            </a:r>
            <a:br>
              <a:rPr lang="en-US" sz="2700" dirty="0">
                <a:solidFill>
                  <a:srgbClr val="FFFFFF"/>
                </a:solidFill>
              </a:rPr>
            </a:br>
            <a:r>
              <a:rPr lang="en-US" sz="2700" dirty="0">
                <a:solidFill>
                  <a:schemeClr val="accent4">
                    <a:lumMod val="60000"/>
                    <a:lumOff val="40000"/>
                  </a:schemeClr>
                </a:solidFill>
              </a:rPr>
              <a:t>Dataset Pitch (Team 4)</a:t>
            </a:r>
          </a:p>
        </p:txBody>
      </p:sp>
      <p:sp>
        <p:nvSpPr>
          <p:cNvPr id="3" name="副標題 2">
            <a:extLst>
              <a:ext uri="{FF2B5EF4-FFF2-40B4-BE49-F238E27FC236}">
                <a16:creationId xmlns:a16="http://schemas.microsoft.com/office/drawing/2014/main" id="{855FE1FB-885E-4814-A4E5-7AA48CB44D9E}"/>
              </a:ext>
            </a:extLst>
          </p:cNvPr>
          <p:cNvSpPr>
            <a:spLocks noGrp="1"/>
          </p:cNvSpPr>
          <p:nvPr>
            <p:ph type="subTitle" idx="1"/>
          </p:nvPr>
        </p:nvSpPr>
        <p:spPr>
          <a:xfrm>
            <a:off x="8602119" y="5091763"/>
            <a:ext cx="3181384" cy="1264587"/>
          </a:xfrm>
        </p:spPr>
        <p:txBody>
          <a:bodyPr anchor="ctr">
            <a:normAutofit/>
          </a:bodyPr>
          <a:lstStyle/>
          <a:p>
            <a:pPr algn="l"/>
            <a:r>
              <a:rPr lang="zh-TW" altLang="en-US" sz="2000" b="1" dirty="0">
                <a:solidFill>
                  <a:schemeClr val="accent4">
                    <a:lumMod val="60000"/>
                    <a:lumOff val="40000"/>
                  </a:schemeClr>
                </a:solidFill>
                <a:latin typeface="微軟正黑體" panose="020B0604030504040204" pitchFamily="34" charset="-120"/>
                <a:ea typeface="微軟正黑體" panose="020B0604030504040204" pitchFamily="34" charset="-120"/>
              </a:rPr>
              <a:t>趙上涵 </a:t>
            </a:r>
            <a:r>
              <a:rPr lang="en-US" altLang="zh-TW" sz="2000" b="1" dirty="0">
                <a:solidFill>
                  <a:schemeClr val="accent4">
                    <a:lumMod val="60000"/>
                    <a:lumOff val="40000"/>
                  </a:schemeClr>
                </a:solidFill>
                <a:latin typeface="微軟正黑體" panose="020B0604030504040204" pitchFamily="34" charset="-120"/>
                <a:ea typeface="微軟正黑體" panose="020B0604030504040204" pitchFamily="34" charset="-120"/>
              </a:rPr>
              <a:t>Ricardo S. Chao</a:t>
            </a:r>
          </a:p>
          <a:p>
            <a:pPr algn="l"/>
            <a:r>
              <a:rPr lang="zh-TW" altLang="en-US" sz="2000" b="1" dirty="0">
                <a:solidFill>
                  <a:schemeClr val="accent4">
                    <a:lumMod val="60000"/>
                    <a:lumOff val="40000"/>
                  </a:schemeClr>
                </a:solidFill>
                <a:latin typeface="微軟正黑體" panose="020B0604030504040204" pitchFamily="34" charset="-120"/>
                <a:ea typeface="微軟正黑體" panose="020B0604030504040204" pitchFamily="34" charset="-120"/>
              </a:rPr>
              <a:t>楊曜丞 </a:t>
            </a:r>
            <a:r>
              <a:rPr lang="en-US" altLang="zh-TW" sz="2000" b="1" dirty="0">
                <a:solidFill>
                  <a:schemeClr val="accent4">
                    <a:lumMod val="60000"/>
                    <a:lumOff val="40000"/>
                  </a:schemeClr>
                </a:solidFill>
                <a:latin typeface="微軟正黑體" panose="020B0604030504040204" pitchFamily="34" charset="-120"/>
                <a:ea typeface="微軟正黑體" panose="020B0604030504040204" pitchFamily="34" charset="-120"/>
              </a:rPr>
              <a:t>Dylan Yang</a:t>
            </a:r>
          </a:p>
          <a:p>
            <a:pPr algn="l"/>
            <a:r>
              <a:rPr lang="zh-TW" altLang="en-US" sz="2000" b="1" dirty="0">
                <a:solidFill>
                  <a:schemeClr val="accent4">
                    <a:lumMod val="60000"/>
                    <a:lumOff val="40000"/>
                  </a:schemeClr>
                </a:solidFill>
                <a:latin typeface="微軟正黑體" panose="020B0604030504040204" pitchFamily="34" charset="-120"/>
                <a:ea typeface="微軟正黑體" panose="020B0604030504040204" pitchFamily="34" charset="-120"/>
              </a:rPr>
              <a:t>趙晟瑋 </a:t>
            </a:r>
            <a:r>
              <a:rPr lang="en-US" altLang="zh-TW" sz="2000" b="1" dirty="0">
                <a:solidFill>
                  <a:schemeClr val="accent4">
                    <a:lumMod val="60000"/>
                    <a:lumOff val="40000"/>
                  </a:schemeClr>
                </a:solidFill>
                <a:latin typeface="微軟正黑體" panose="020B0604030504040204" pitchFamily="34" charset="-120"/>
                <a:ea typeface="微軟正黑體" panose="020B0604030504040204" pitchFamily="34" charset="-120"/>
              </a:rPr>
              <a:t>Spencer Chao</a:t>
            </a:r>
            <a:endParaRPr lang="en-US" sz="2000" b="1" dirty="0">
              <a:solidFill>
                <a:schemeClr val="accent4">
                  <a:lumMod val="60000"/>
                  <a:lumOff val="40000"/>
                </a:schemeClr>
              </a:solidFill>
              <a:latin typeface="微軟正黑體" panose="020B0604030504040204" pitchFamily="34" charset="-120"/>
              <a:ea typeface="微軟正黑體" panose="020B0604030504040204" pitchFamily="34" charset="-120"/>
            </a:endParaRPr>
          </a:p>
        </p:txBody>
      </p:sp>
      <p:pic>
        <p:nvPicPr>
          <p:cNvPr id="5" name="Picture 2" descr="一張含有 相片, 男人, 握住, 女性 的圖片&#10;&#10;自動產生的描述">
            <a:extLst>
              <a:ext uri="{FF2B5EF4-FFF2-40B4-BE49-F238E27FC236}">
                <a16:creationId xmlns:a16="http://schemas.microsoft.com/office/drawing/2014/main" id="{E8937E82-8987-4ED6-8DC6-69CAE167EC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5" r="-1" b="22138"/>
          <a:stretch/>
        </p:blipFill>
        <p:spPr bwMode="auto">
          <a:xfrm>
            <a:off x="320040" y="293407"/>
            <a:ext cx="11548872" cy="446227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投影片編號版面配置區 3">
            <a:extLst>
              <a:ext uri="{FF2B5EF4-FFF2-40B4-BE49-F238E27FC236}">
                <a16:creationId xmlns:a16="http://schemas.microsoft.com/office/drawing/2014/main" id="{15B72765-09DA-47C8-BCC5-ACDDB605FEAD}"/>
              </a:ext>
            </a:extLst>
          </p:cNvPr>
          <p:cNvSpPr>
            <a:spLocks noGrp="1"/>
          </p:cNvSpPr>
          <p:nvPr>
            <p:ph type="sldNum" sz="quarter" idx="12"/>
          </p:nvPr>
        </p:nvSpPr>
        <p:spPr/>
        <p:txBody>
          <a:bodyPr/>
          <a:lstStyle/>
          <a:p>
            <a:fld id="{1BEE8180-7E21-4BA8-8A3A-74345DF86689}" type="slidenum">
              <a:rPr lang="en-US" smtClean="0"/>
              <a:t>1</a:t>
            </a:fld>
            <a:endParaRPr lang="en-US"/>
          </a:p>
        </p:txBody>
      </p:sp>
    </p:spTree>
    <p:extLst>
      <p:ext uri="{BB962C8B-B14F-4D97-AF65-F5344CB8AC3E}">
        <p14:creationId xmlns:p14="http://schemas.microsoft.com/office/powerpoint/2010/main" val="28963595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E2D972C-9819-4298-A6E9-A0E76AA596AF}"/>
              </a:ext>
            </a:extLst>
          </p:cNvPr>
          <p:cNvPicPr>
            <a:picLocks noChangeAspect="1"/>
          </p:cNvPicPr>
          <p:nvPr/>
        </p:nvPicPr>
        <p:blipFill>
          <a:blip r:embed="rId2">
            <a:alphaModFix amt="35000"/>
          </a:blip>
          <a:stretch>
            <a:fillRect/>
          </a:stretch>
        </p:blipFill>
        <p:spPr>
          <a:xfrm>
            <a:off x="1" y="-20320"/>
            <a:ext cx="12192000" cy="6878320"/>
          </a:xfrm>
          <a:prstGeom prst="rect">
            <a:avLst/>
          </a:prstGeom>
        </p:spPr>
      </p:pic>
      <p:pic>
        <p:nvPicPr>
          <p:cNvPr id="15" name="Picture 4">
            <a:extLst>
              <a:ext uri="{FF2B5EF4-FFF2-40B4-BE49-F238E27FC236}">
                <a16:creationId xmlns:a16="http://schemas.microsoft.com/office/drawing/2014/main" id="{82E7B64E-CF12-4C81-9045-C87D56EBB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6284349" y="2441094"/>
            <a:ext cx="5701749" cy="220845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B64FB8A3-522D-4377-A5EA-F4D367DF549B}"/>
              </a:ext>
            </a:extLst>
          </p:cNvPr>
          <p:cNvSpPr/>
          <p:nvPr/>
        </p:nvSpPr>
        <p:spPr>
          <a:xfrm>
            <a:off x="6284350" y="2822045"/>
            <a:ext cx="4765772" cy="1107996"/>
          </a:xfrm>
          <a:prstGeom prst="rect">
            <a:avLst/>
          </a:prstGeom>
        </p:spPr>
        <p:txBody>
          <a:bodyPr wrap="square">
            <a:spAutoFit/>
          </a:bodyPr>
          <a:lstStyle/>
          <a:p>
            <a:r>
              <a:rPr lang="en-US" sz="2200" b="1" dirty="0">
                <a:solidFill>
                  <a:schemeClr val="bg1"/>
                </a:solidFill>
              </a:rPr>
              <a:t>Kate is donating a #kidney to her husband http://t.co/Xg95n9tFkE . You can help! I did @fundanything #donate</a:t>
            </a:r>
          </a:p>
        </p:txBody>
      </p:sp>
      <p:sp>
        <p:nvSpPr>
          <p:cNvPr id="3" name="投影片編號版面配置區 2">
            <a:extLst>
              <a:ext uri="{FF2B5EF4-FFF2-40B4-BE49-F238E27FC236}">
                <a16:creationId xmlns:a16="http://schemas.microsoft.com/office/drawing/2014/main" id="{954EE468-5C13-44A9-A527-5765648DA498}"/>
              </a:ext>
            </a:extLst>
          </p:cNvPr>
          <p:cNvSpPr>
            <a:spLocks noGrp="1"/>
          </p:cNvSpPr>
          <p:nvPr>
            <p:ph type="sldNum" sz="quarter" idx="12"/>
          </p:nvPr>
        </p:nvSpPr>
        <p:spPr/>
        <p:txBody>
          <a:bodyPr/>
          <a:lstStyle/>
          <a:p>
            <a:fld id="{1BEE8180-7E21-4BA8-8A3A-74345DF86689}" type="slidenum">
              <a:rPr lang="en-US" smtClean="0"/>
              <a:t>10</a:t>
            </a:fld>
            <a:endParaRPr lang="en-US"/>
          </a:p>
        </p:txBody>
      </p:sp>
      <p:sp>
        <p:nvSpPr>
          <p:cNvPr id="17" name="標題 1">
            <a:extLst>
              <a:ext uri="{FF2B5EF4-FFF2-40B4-BE49-F238E27FC236}">
                <a16:creationId xmlns:a16="http://schemas.microsoft.com/office/drawing/2014/main" id="{44C786BC-C672-432C-99AC-ED1D11DE1CBD}"/>
              </a:ext>
            </a:extLst>
          </p:cNvPr>
          <p:cNvSpPr>
            <a:spLocks noGrp="1"/>
          </p:cNvSpPr>
          <p:nvPr>
            <p:ph type="title"/>
          </p:nvPr>
        </p:nvSpPr>
        <p:spPr>
          <a:xfrm>
            <a:off x="-2" y="-20319"/>
            <a:ext cx="4572001" cy="778168"/>
          </a:xfrm>
        </p:spPr>
        <p:txBody>
          <a:bodyPr>
            <a:noAutofit/>
          </a:bodyPr>
          <a:lstStyle/>
          <a:p>
            <a:r>
              <a:rPr lang="en-US" sz="3600" b="1" u="sng" dirty="0">
                <a:latin typeface="+mn-lt"/>
              </a:rPr>
              <a:t>Dataset Overview</a:t>
            </a:r>
          </a:p>
        </p:txBody>
      </p:sp>
      <p:grpSp>
        <p:nvGrpSpPr>
          <p:cNvPr id="6" name="群組 5">
            <a:extLst>
              <a:ext uri="{FF2B5EF4-FFF2-40B4-BE49-F238E27FC236}">
                <a16:creationId xmlns:a16="http://schemas.microsoft.com/office/drawing/2014/main" id="{0A48255E-D938-4CB2-B5E0-F269EBF8E605}"/>
              </a:ext>
            </a:extLst>
          </p:cNvPr>
          <p:cNvGrpSpPr/>
          <p:nvPr/>
        </p:nvGrpSpPr>
        <p:grpSpPr>
          <a:xfrm>
            <a:off x="291079" y="1086513"/>
            <a:ext cx="5701749" cy="2260741"/>
            <a:chOff x="291079" y="1086513"/>
            <a:chExt cx="5701749" cy="2260741"/>
          </a:xfrm>
        </p:grpSpPr>
        <p:pic>
          <p:nvPicPr>
            <p:cNvPr id="3076" name="Picture 4">
              <a:extLst>
                <a:ext uri="{FF2B5EF4-FFF2-40B4-BE49-F238E27FC236}">
                  <a16:creationId xmlns:a16="http://schemas.microsoft.com/office/drawing/2014/main" id="{F3CABB9F-39C1-4068-89FB-37A4CEA56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1086513"/>
              <a:ext cx="5701749" cy="226074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6115BE9-A52C-40C9-9A70-2FF4AF9F9BC6}"/>
                </a:ext>
              </a:extLst>
            </p:cNvPr>
            <p:cNvSpPr/>
            <p:nvPr/>
          </p:nvSpPr>
          <p:spPr>
            <a:xfrm>
              <a:off x="291079" y="1519752"/>
              <a:ext cx="4788921" cy="1785104"/>
            </a:xfrm>
            <a:prstGeom prst="rect">
              <a:avLst/>
            </a:prstGeom>
          </p:spPr>
          <p:txBody>
            <a:bodyPr wrap="square">
              <a:spAutoFit/>
            </a:bodyPr>
            <a:lstStyle/>
            <a:p>
              <a:r>
                <a:rPr lang="en-US" sz="2200" b="1" dirty="0">
                  <a:solidFill>
                    <a:schemeClr val="bg1"/>
                  </a:solidFill>
                </a:rPr>
                <a:t>RT @SteveSGoddard: </a:t>
              </a:r>
              <a:br>
                <a:rPr lang="en-US" sz="2200" b="1" dirty="0">
                  <a:solidFill>
                    <a:schemeClr val="bg1"/>
                  </a:solidFill>
                </a:rPr>
              </a:br>
              <a:r>
                <a:rPr lang="en-US" sz="2200" b="1" dirty="0">
                  <a:solidFill>
                    <a:schemeClr val="bg1"/>
                  </a:solidFill>
                </a:rPr>
                <a:t>The @nytimes was thrilled by Obama talking to Communist dictator Castro, and horrified by Trump talking to the elected l??e</a:t>
              </a:r>
            </a:p>
          </p:txBody>
        </p:sp>
      </p:grpSp>
      <p:grpSp>
        <p:nvGrpSpPr>
          <p:cNvPr id="2" name="群組 1">
            <a:extLst>
              <a:ext uri="{FF2B5EF4-FFF2-40B4-BE49-F238E27FC236}">
                <a16:creationId xmlns:a16="http://schemas.microsoft.com/office/drawing/2014/main" id="{F7D2E0E0-DF77-4ADA-B7E6-DD7DB5B257BB}"/>
              </a:ext>
            </a:extLst>
          </p:cNvPr>
          <p:cNvGrpSpPr/>
          <p:nvPr/>
        </p:nvGrpSpPr>
        <p:grpSpPr>
          <a:xfrm>
            <a:off x="291079" y="3998400"/>
            <a:ext cx="5701749" cy="2208453"/>
            <a:chOff x="291079" y="3998400"/>
            <a:chExt cx="5701749" cy="2208453"/>
          </a:xfrm>
        </p:grpSpPr>
        <p:pic>
          <p:nvPicPr>
            <p:cNvPr id="11" name="Picture 4">
              <a:extLst>
                <a:ext uri="{FF2B5EF4-FFF2-40B4-BE49-F238E27FC236}">
                  <a16:creationId xmlns:a16="http://schemas.microsoft.com/office/drawing/2014/main" id="{BC16F1F6-DCB6-4FB5-9E59-1DC0C0E1C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3998400"/>
              <a:ext cx="5701749" cy="220845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C6CAD960-1A73-41FF-8C20-281D61B24421}"/>
                </a:ext>
              </a:extLst>
            </p:cNvPr>
            <p:cNvSpPr/>
            <p:nvPr/>
          </p:nvSpPr>
          <p:spPr>
            <a:xfrm>
              <a:off x="291080" y="4379351"/>
              <a:ext cx="4653454" cy="1785104"/>
            </a:xfrm>
            <a:prstGeom prst="rect">
              <a:avLst/>
            </a:prstGeom>
          </p:spPr>
          <p:txBody>
            <a:bodyPr wrap="square">
              <a:spAutoFit/>
            </a:bodyPr>
            <a:lstStyle/>
            <a:p>
              <a:r>
                <a:rPr lang="en-US" sz="2200" b="1" dirty="0">
                  <a:solidFill>
                    <a:schemeClr val="bg1"/>
                  </a:solidFill>
                </a:rPr>
                <a:t>@Canvasguru: Lol! </a:t>
              </a:r>
              <a:br>
                <a:rPr lang="en-US" sz="2200" b="1" dirty="0">
                  <a:solidFill>
                    <a:schemeClr val="bg1"/>
                  </a:solidFill>
                </a:rPr>
              </a:br>
              <a:r>
                <a:rPr lang="en-US" sz="2200" b="1" dirty="0">
                  <a:solidFill>
                    <a:schemeClr val="bg1"/>
                  </a:solidFill>
                </a:rPr>
                <a:t>RT @martintagg: .@</a:t>
              </a:r>
              <a:r>
                <a:rPr lang="en-US" sz="2200" b="1" dirty="0" err="1">
                  <a:solidFill>
                    <a:schemeClr val="bg1"/>
                  </a:solidFill>
                </a:rPr>
                <a:t>realDonaldTrump</a:t>
              </a:r>
              <a:r>
                <a:rPr lang="en-US" sz="2200" b="1" dirty="0">
                  <a:solidFill>
                    <a:schemeClr val="bg1"/>
                  </a:solidFill>
                </a:rPr>
                <a:t> You've been popular with ladies for a while. What's your secret handsome?" My hair!</a:t>
              </a:r>
            </a:p>
          </p:txBody>
        </p:sp>
      </p:grpSp>
      <p:sp>
        <p:nvSpPr>
          <p:cNvPr id="29" name="矩形: 圓角 28">
            <a:extLst>
              <a:ext uri="{FF2B5EF4-FFF2-40B4-BE49-F238E27FC236}">
                <a16:creationId xmlns:a16="http://schemas.microsoft.com/office/drawing/2014/main" id="{EA5A61EB-9056-4A5C-830F-038EE8F5C97C}"/>
              </a:ext>
            </a:extLst>
          </p:cNvPr>
          <p:cNvSpPr/>
          <p:nvPr/>
        </p:nvSpPr>
        <p:spPr>
          <a:xfrm>
            <a:off x="1518132" y="3410412"/>
            <a:ext cx="3247641" cy="391992"/>
          </a:xfrm>
          <a:prstGeom prst="roundRect">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Retweet Without Comment</a:t>
            </a:r>
          </a:p>
        </p:txBody>
      </p:sp>
      <p:sp>
        <p:nvSpPr>
          <p:cNvPr id="30" name="矩形: 圓角 29">
            <a:extLst>
              <a:ext uri="{FF2B5EF4-FFF2-40B4-BE49-F238E27FC236}">
                <a16:creationId xmlns:a16="http://schemas.microsoft.com/office/drawing/2014/main" id="{047EC347-6940-436F-A235-CDD97B62EFDE}"/>
              </a:ext>
            </a:extLst>
          </p:cNvPr>
          <p:cNvSpPr/>
          <p:nvPr/>
        </p:nvSpPr>
        <p:spPr>
          <a:xfrm>
            <a:off x="1552959" y="6275340"/>
            <a:ext cx="3247641" cy="391992"/>
          </a:xfrm>
          <a:prstGeom prst="roundRect">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Retweet With Comment</a:t>
            </a:r>
          </a:p>
        </p:txBody>
      </p:sp>
      <p:sp>
        <p:nvSpPr>
          <p:cNvPr id="31" name="矩形: 圓角 30">
            <a:extLst>
              <a:ext uri="{FF2B5EF4-FFF2-40B4-BE49-F238E27FC236}">
                <a16:creationId xmlns:a16="http://schemas.microsoft.com/office/drawing/2014/main" id="{43DB8CB2-B62F-4F6A-816A-D56753F8ECEF}"/>
              </a:ext>
            </a:extLst>
          </p:cNvPr>
          <p:cNvSpPr/>
          <p:nvPr/>
        </p:nvSpPr>
        <p:spPr>
          <a:xfrm>
            <a:off x="8577922" y="4710634"/>
            <a:ext cx="1556398" cy="391992"/>
          </a:xfrm>
          <a:prstGeom prst="roundRect">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Tweet</a:t>
            </a:r>
          </a:p>
        </p:txBody>
      </p:sp>
    </p:spTree>
    <p:extLst>
      <p:ext uri="{BB962C8B-B14F-4D97-AF65-F5344CB8AC3E}">
        <p14:creationId xmlns:p14="http://schemas.microsoft.com/office/powerpoint/2010/main" val="25836793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E2D972C-9819-4298-A6E9-A0E76AA596AF}"/>
              </a:ext>
            </a:extLst>
          </p:cNvPr>
          <p:cNvPicPr>
            <a:picLocks noChangeAspect="1"/>
          </p:cNvPicPr>
          <p:nvPr/>
        </p:nvPicPr>
        <p:blipFill>
          <a:blip r:embed="rId2">
            <a:alphaModFix amt="35000"/>
          </a:blip>
          <a:stretch>
            <a:fillRect/>
          </a:stretch>
        </p:blipFill>
        <p:spPr>
          <a:xfrm>
            <a:off x="1" y="-20320"/>
            <a:ext cx="12192000" cy="6878320"/>
          </a:xfrm>
          <a:prstGeom prst="rect">
            <a:avLst/>
          </a:prstGeom>
        </p:spPr>
      </p:pic>
      <p:pic>
        <p:nvPicPr>
          <p:cNvPr id="15" name="Picture 4">
            <a:extLst>
              <a:ext uri="{FF2B5EF4-FFF2-40B4-BE49-F238E27FC236}">
                <a16:creationId xmlns:a16="http://schemas.microsoft.com/office/drawing/2014/main" id="{82E7B64E-CF12-4C81-9045-C87D56EBB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6284349" y="2441094"/>
            <a:ext cx="5701749" cy="220845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B64FB8A3-522D-4377-A5EA-F4D367DF549B}"/>
              </a:ext>
            </a:extLst>
          </p:cNvPr>
          <p:cNvSpPr/>
          <p:nvPr/>
        </p:nvSpPr>
        <p:spPr>
          <a:xfrm>
            <a:off x="6284350" y="2822045"/>
            <a:ext cx="4765772" cy="1107996"/>
          </a:xfrm>
          <a:prstGeom prst="rect">
            <a:avLst/>
          </a:prstGeom>
        </p:spPr>
        <p:txBody>
          <a:bodyPr wrap="square">
            <a:spAutoFit/>
          </a:bodyPr>
          <a:lstStyle/>
          <a:p>
            <a:r>
              <a:rPr lang="en-US" sz="2200" b="1" dirty="0">
                <a:solidFill>
                  <a:schemeClr val="bg1"/>
                </a:solidFill>
              </a:rPr>
              <a:t>Kate is donating a #kidney to her husband http://t.co/Xg95n9tFkE . You can help! I did @fundanything #donate</a:t>
            </a:r>
          </a:p>
        </p:txBody>
      </p:sp>
      <p:sp>
        <p:nvSpPr>
          <p:cNvPr id="3" name="投影片編號版面配置區 2">
            <a:extLst>
              <a:ext uri="{FF2B5EF4-FFF2-40B4-BE49-F238E27FC236}">
                <a16:creationId xmlns:a16="http://schemas.microsoft.com/office/drawing/2014/main" id="{954EE468-5C13-44A9-A527-5765648DA498}"/>
              </a:ext>
            </a:extLst>
          </p:cNvPr>
          <p:cNvSpPr>
            <a:spLocks noGrp="1"/>
          </p:cNvSpPr>
          <p:nvPr>
            <p:ph type="sldNum" sz="quarter" idx="12"/>
          </p:nvPr>
        </p:nvSpPr>
        <p:spPr/>
        <p:txBody>
          <a:bodyPr/>
          <a:lstStyle/>
          <a:p>
            <a:fld id="{1BEE8180-7E21-4BA8-8A3A-74345DF86689}" type="slidenum">
              <a:rPr lang="en-US" smtClean="0"/>
              <a:t>11</a:t>
            </a:fld>
            <a:endParaRPr lang="en-US"/>
          </a:p>
        </p:txBody>
      </p:sp>
      <p:sp>
        <p:nvSpPr>
          <p:cNvPr id="17" name="標題 1">
            <a:extLst>
              <a:ext uri="{FF2B5EF4-FFF2-40B4-BE49-F238E27FC236}">
                <a16:creationId xmlns:a16="http://schemas.microsoft.com/office/drawing/2014/main" id="{44C786BC-C672-432C-99AC-ED1D11DE1CBD}"/>
              </a:ext>
            </a:extLst>
          </p:cNvPr>
          <p:cNvSpPr>
            <a:spLocks noGrp="1"/>
          </p:cNvSpPr>
          <p:nvPr>
            <p:ph type="title"/>
          </p:nvPr>
        </p:nvSpPr>
        <p:spPr>
          <a:xfrm>
            <a:off x="-2" y="-20319"/>
            <a:ext cx="4572001" cy="778168"/>
          </a:xfrm>
        </p:spPr>
        <p:txBody>
          <a:bodyPr>
            <a:noAutofit/>
          </a:bodyPr>
          <a:lstStyle/>
          <a:p>
            <a:r>
              <a:rPr lang="en-US" sz="3600" b="1" u="sng" dirty="0">
                <a:latin typeface="+mn-lt"/>
              </a:rPr>
              <a:t>Dataset Overview</a:t>
            </a:r>
          </a:p>
        </p:txBody>
      </p:sp>
      <p:grpSp>
        <p:nvGrpSpPr>
          <p:cNvPr id="6" name="群組 5">
            <a:extLst>
              <a:ext uri="{FF2B5EF4-FFF2-40B4-BE49-F238E27FC236}">
                <a16:creationId xmlns:a16="http://schemas.microsoft.com/office/drawing/2014/main" id="{0A48255E-D938-4CB2-B5E0-F269EBF8E605}"/>
              </a:ext>
            </a:extLst>
          </p:cNvPr>
          <p:cNvGrpSpPr/>
          <p:nvPr/>
        </p:nvGrpSpPr>
        <p:grpSpPr>
          <a:xfrm>
            <a:off x="244520" y="1043840"/>
            <a:ext cx="5748308" cy="2303414"/>
            <a:chOff x="244520" y="1043840"/>
            <a:chExt cx="5748308" cy="2303414"/>
          </a:xfrm>
        </p:grpSpPr>
        <p:pic>
          <p:nvPicPr>
            <p:cNvPr id="3076" name="Picture 4">
              <a:extLst>
                <a:ext uri="{FF2B5EF4-FFF2-40B4-BE49-F238E27FC236}">
                  <a16:creationId xmlns:a16="http://schemas.microsoft.com/office/drawing/2014/main" id="{F3CABB9F-39C1-4068-89FB-37A4CEA56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1086513"/>
              <a:ext cx="5701749" cy="226074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6115BE9-A52C-40C9-9A70-2FF4AF9F9BC6}"/>
                </a:ext>
              </a:extLst>
            </p:cNvPr>
            <p:cNvSpPr/>
            <p:nvPr/>
          </p:nvSpPr>
          <p:spPr>
            <a:xfrm>
              <a:off x="291079" y="1519752"/>
              <a:ext cx="4788921" cy="1785104"/>
            </a:xfrm>
            <a:prstGeom prst="rect">
              <a:avLst/>
            </a:prstGeom>
          </p:spPr>
          <p:txBody>
            <a:bodyPr wrap="square">
              <a:spAutoFit/>
            </a:bodyPr>
            <a:lstStyle/>
            <a:p>
              <a:r>
                <a:rPr lang="en-US" sz="2200" b="1" dirty="0">
                  <a:solidFill>
                    <a:schemeClr val="bg1"/>
                  </a:solidFill>
                </a:rPr>
                <a:t>RT @SteveSGoddard: </a:t>
              </a:r>
              <a:br>
                <a:rPr lang="en-US" sz="2200" b="1" dirty="0">
                  <a:solidFill>
                    <a:schemeClr val="bg1"/>
                  </a:solidFill>
                </a:rPr>
              </a:br>
              <a:r>
                <a:rPr lang="en-US" sz="2200" b="1" dirty="0">
                  <a:solidFill>
                    <a:schemeClr val="bg1"/>
                  </a:solidFill>
                </a:rPr>
                <a:t>The @nytimes was thrilled by Obama talking to Communist dictator Castro, and horrified by Trump talking to the elected l??e</a:t>
              </a:r>
            </a:p>
          </p:txBody>
        </p:sp>
        <p:sp>
          <p:nvSpPr>
            <p:cNvPr id="13" name="矩形: 圓角 12">
              <a:extLst>
                <a:ext uri="{FF2B5EF4-FFF2-40B4-BE49-F238E27FC236}">
                  <a16:creationId xmlns:a16="http://schemas.microsoft.com/office/drawing/2014/main" id="{49FF3302-7206-44FC-A808-EDF08EA08C87}"/>
                </a:ext>
              </a:extLst>
            </p:cNvPr>
            <p:cNvSpPr/>
            <p:nvPr/>
          </p:nvSpPr>
          <p:spPr>
            <a:xfrm>
              <a:off x="244520" y="1043840"/>
              <a:ext cx="1443087"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Tweet Type</a:t>
              </a:r>
            </a:p>
          </p:txBody>
        </p:sp>
        <p:sp>
          <p:nvSpPr>
            <p:cNvPr id="14" name="矩形: 圓角 13">
              <a:extLst>
                <a:ext uri="{FF2B5EF4-FFF2-40B4-BE49-F238E27FC236}">
                  <a16:creationId xmlns:a16="http://schemas.microsoft.com/office/drawing/2014/main" id="{C48621D7-24DC-4D05-B050-F7CE963CCEAB}"/>
                </a:ext>
              </a:extLst>
            </p:cNvPr>
            <p:cNvSpPr/>
            <p:nvPr/>
          </p:nvSpPr>
          <p:spPr>
            <a:xfrm>
              <a:off x="291078" y="1519752"/>
              <a:ext cx="453639" cy="39199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圓角 19">
              <a:extLst>
                <a:ext uri="{FF2B5EF4-FFF2-40B4-BE49-F238E27FC236}">
                  <a16:creationId xmlns:a16="http://schemas.microsoft.com/office/drawing/2014/main" id="{19AB24D3-392D-4D91-9417-C50D9E221E46}"/>
                </a:ext>
              </a:extLst>
            </p:cNvPr>
            <p:cNvSpPr/>
            <p:nvPr/>
          </p:nvSpPr>
          <p:spPr>
            <a:xfrm>
              <a:off x="744718" y="1519751"/>
              <a:ext cx="2133949"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圓角 20">
              <a:extLst>
                <a:ext uri="{FF2B5EF4-FFF2-40B4-BE49-F238E27FC236}">
                  <a16:creationId xmlns:a16="http://schemas.microsoft.com/office/drawing/2014/main" id="{79F2489E-0D77-49CA-A60A-3CBA95529B14}"/>
                </a:ext>
              </a:extLst>
            </p:cNvPr>
            <p:cNvSpPr/>
            <p:nvPr/>
          </p:nvSpPr>
          <p:spPr>
            <a:xfrm>
              <a:off x="1932126" y="1043840"/>
              <a:ext cx="1443087"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At Sign</a:t>
              </a:r>
            </a:p>
          </p:txBody>
        </p:sp>
        <p:sp>
          <p:nvSpPr>
            <p:cNvPr id="22" name="矩形: 圓角 21">
              <a:extLst>
                <a:ext uri="{FF2B5EF4-FFF2-40B4-BE49-F238E27FC236}">
                  <a16:creationId xmlns:a16="http://schemas.microsoft.com/office/drawing/2014/main" id="{6AA3E140-53DA-42E8-B1C8-F75107E458E3}"/>
                </a:ext>
              </a:extLst>
            </p:cNvPr>
            <p:cNvSpPr/>
            <p:nvPr/>
          </p:nvSpPr>
          <p:spPr>
            <a:xfrm>
              <a:off x="291078" y="1915504"/>
              <a:ext cx="4509522" cy="143175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圓角 22">
              <a:extLst>
                <a:ext uri="{FF2B5EF4-FFF2-40B4-BE49-F238E27FC236}">
                  <a16:creationId xmlns:a16="http://schemas.microsoft.com/office/drawing/2014/main" id="{17307854-9D75-4ECF-99F2-EB8A1B10BC9B}"/>
                </a:ext>
              </a:extLst>
            </p:cNvPr>
            <p:cNvSpPr/>
            <p:nvPr/>
          </p:nvSpPr>
          <p:spPr>
            <a:xfrm>
              <a:off x="3927991" y="1435832"/>
              <a:ext cx="1605648"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Retweet Text</a:t>
              </a:r>
            </a:p>
          </p:txBody>
        </p:sp>
      </p:grpSp>
      <p:grpSp>
        <p:nvGrpSpPr>
          <p:cNvPr id="2" name="群組 1">
            <a:extLst>
              <a:ext uri="{FF2B5EF4-FFF2-40B4-BE49-F238E27FC236}">
                <a16:creationId xmlns:a16="http://schemas.microsoft.com/office/drawing/2014/main" id="{F7D2E0E0-DF77-4ADA-B7E6-DD7DB5B257BB}"/>
              </a:ext>
            </a:extLst>
          </p:cNvPr>
          <p:cNvGrpSpPr/>
          <p:nvPr/>
        </p:nvGrpSpPr>
        <p:grpSpPr>
          <a:xfrm>
            <a:off x="291079" y="3998400"/>
            <a:ext cx="5701749" cy="2208453"/>
            <a:chOff x="291079" y="3998400"/>
            <a:chExt cx="5701749" cy="2208453"/>
          </a:xfrm>
        </p:grpSpPr>
        <p:pic>
          <p:nvPicPr>
            <p:cNvPr id="11" name="Picture 4">
              <a:extLst>
                <a:ext uri="{FF2B5EF4-FFF2-40B4-BE49-F238E27FC236}">
                  <a16:creationId xmlns:a16="http://schemas.microsoft.com/office/drawing/2014/main" id="{BC16F1F6-DCB6-4FB5-9E59-1DC0C0E1C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3998400"/>
              <a:ext cx="5701749" cy="220845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C6CAD960-1A73-41FF-8C20-281D61B24421}"/>
                </a:ext>
              </a:extLst>
            </p:cNvPr>
            <p:cNvSpPr/>
            <p:nvPr/>
          </p:nvSpPr>
          <p:spPr>
            <a:xfrm>
              <a:off x="291080" y="4379351"/>
              <a:ext cx="4653454" cy="1785104"/>
            </a:xfrm>
            <a:prstGeom prst="rect">
              <a:avLst/>
            </a:prstGeom>
          </p:spPr>
          <p:txBody>
            <a:bodyPr wrap="square">
              <a:spAutoFit/>
            </a:bodyPr>
            <a:lstStyle/>
            <a:p>
              <a:r>
                <a:rPr lang="en-US" sz="2200" b="1" dirty="0">
                  <a:solidFill>
                    <a:schemeClr val="bg1"/>
                  </a:solidFill>
                </a:rPr>
                <a:t>@Canvasguru: Lol! </a:t>
              </a:r>
              <a:br>
                <a:rPr lang="en-US" sz="2200" b="1" dirty="0">
                  <a:solidFill>
                    <a:schemeClr val="bg1"/>
                  </a:solidFill>
                </a:rPr>
              </a:br>
              <a:r>
                <a:rPr lang="en-US" sz="2200" b="1" dirty="0">
                  <a:solidFill>
                    <a:schemeClr val="bg1"/>
                  </a:solidFill>
                </a:rPr>
                <a:t>RT @martintagg: .@</a:t>
              </a:r>
              <a:r>
                <a:rPr lang="en-US" sz="2200" b="1" dirty="0" err="1">
                  <a:solidFill>
                    <a:schemeClr val="bg1"/>
                  </a:solidFill>
                </a:rPr>
                <a:t>realDonaldTrump</a:t>
              </a:r>
              <a:r>
                <a:rPr lang="en-US" sz="2200" b="1" dirty="0">
                  <a:solidFill>
                    <a:schemeClr val="bg1"/>
                  </a:solidFill>
                </a:rPr>
                <a:t> You've been popular with ladies for a while. What's your secret handsome? My hair!</a:t>
              </a:r>
            </a:p>
          </p:txBody>
        </p:sp>
        <p:sp>
          <p:nvSpPr>
            <p:cNvPr id="24" name="矩形: 圓角 23">
              <a:extLst>
                <a:ext uri="{FF2B5EF4-FFF2-40B4-BE49-F238E27FC236}">
                  <a16:creationId xmlns:a16="http://schemas.microsoft.com/office/drawing/2014/main" id="{112BBBCD-28B5-493B-88CD-D72F92CD815F}"/>
                </a:ext>
              </a:extLst>
            </p:cNvPr>
            <p:cNvSpPr/>
            <p:nvPr/>
          </p:nvSpPr>
          <p:spPr>
            <a:xfrm>
              <a:off x="2057680" y="4394560"/>
              <a:ext cx="541587"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圓角 24">
              <a:extLst>
                <a:ext uri="{FF2B5EF4-FFF2-40B4-BE49-F238E27FC236}">
                  <a16:creationId xmlns:a16="http://schemas.microsoft.com/office/drawing/2014/main" id="{A44EDAC0-50A1-4474-ABE0-A9D7D0B2B542}"/>
                </a:ext>
              </a:extLst>
            </p:cNvPr>
            <p:cNvSpPr/>
            <p:nvPr/>
          </p:nvSpPr>
          <p:spPr>
            <a:xfrm>
              <a:off x="2685538" y="4379350"/>
              <a:ext cx="2038861"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Personal Comment</a:t>
              </a:r>
            </a:p>
          </p:txBody>
        </p:sp>
      </p:grpSp>
      <p:sp>
        <p:nvSpPr>
          <p:cNvPr id="29" name="矩形: 圓角 28">
            <a:extLst>
              <a:ext uri="{FF2B5EF4-FFF2-40B4-BE49-F238E27FC236}">
                <a16:creationId xmlns:a16="http://schemas.microsoft.com/office/drawing/2014/main" id="{EA5A61EB-9056-4A5C-830F-038EE8F5C97C}"/>
              </a:ext>
            </a:extLst>
          </p:cNvPr>
          <p:cNvSpPr/>
          <p:nvPr/>
        </p:nvSpPr>
        <p:spPr>
          <a:xfrm>
            <a:off x="1518132" y="3410412"/>
            <a:ext cx="3247641" cy="391992"/>
          </a:xfrm>
          <a:prstGeom prst="roundRect">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Retweet Without Comment</a:t>
            </a:r>
          </a:p>
        </p:txBody>
      </p:sp>
      <p:sp>
        <p:nvSpPr>
          <p:cNvPr id="30" name="矩形: 圓角 29">
            <a:extLst>
              <a:ext uri="{FF2B5EF4-FFF2-40B4-BE49-F238E27FC236}">
                <a16:creationId xmlns:a16="http://schemas.microsoft.com/office/drawing/2014/main" id="{047EC347-6940-436F-A235-CDD97B62EFDE}"/>
              </a:ext>
            </a:extLst>
          </p:cNvPr>
          <p:cNvSpPr/>
          <p:nvPr/>
        </p:nvSpPr>
        <p:spPr>
          <a:xfrm>
            <a:off x="1552959" y="6275340"/>
            <a:ext cx="3247641" cy="391992"/>
          </a:xfrm>
          <a:prstGeom prst="roundRect">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Retweet With Comment</a:t>
            </a:r>
          </a:p>
        </p:txBody>
      </p:sp>
      <p:sp>
        <p:nvSpPr>
          <p:cNvPr id="31" name="矩形: 圓角 30">
            <a:extLst>
              <a:ext uri="{FF2B5EF4-FFF2-40B4-BE49-F238E27FC236}">
                <a16:creationId xmlns:a16="http://schemas.microsoft.com/office/drawing/2014/main" id="{43DB8CB2-B62F-4F6A-816A-D56753F8ECEF}"/>
              </a:ext>
            </a:extLst>
          </p:cNvPr>
          <p:cNvSpPr/>
          <p:nvPr/>
        </p:nvSpPr>
        <p:spPr>
          <a:xfrm>
            <a:off x="8577922" y="4710634"/>
            <a:ext cx="1556398" cy="391992"/>
          </a:xfrm>
          <a:prstGeom prst="roundRect">
            <a:avLst/>
          </a:prstGeom>
          <a:solidFill>
            <a:schemeClr val="accent6"/>
          </a:solidFill>
          <a:ln>
            <a:solidFill>
              <a:schemeClr val="accent6">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Tweet</a:t>
            </a:r>
          </a:p>
        </p:txBody>
      </p:sp>
      <p:sp>
        <p:nvSpPr>
          <p:cNvPr id="32" name="矩形: 圓角 31">
            <a:extLst>
              <a:ext uri="{FF2B5EF4-FFF2-40B4-BE49-F238E27FC236}">
                <a16:creationId xmlns:a16="http://schemas.microsoft.com/office/drawing/2014/main" id="{C522E6B3-3F05-4768-9BF1-57CB24188B17}"/>
              </a:ext>
            </a:extLst>
          </p:cNvPr>
          <p:cNvSpPr/>
          <p:nvPr/>
        </p:nvSpPr>
        <p:spPr>
          <a:xfrm>
            <a:off x="6285464" y="2834638"/>
            <a:ext cx="4764657" cy="1082014"/>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圓角 32">
            <a:extLst>
              <a:ext uri="{FF2B5EF4-FFF2-40B4-BE49-F238E27FC236}">
                <a16:creationId xmlns:a16="http://schemas.microsoft.com/office/drawing/2014/main" id="{1613C053-8B73-4F11-A6DF-380500DBAD93}"/>
              </a:ext>
            </a:extLst>
          </p:cNvPr>
          <p:cNvSpPr/>
          <p:nvPr/>
        </p:nvSpPr>
        <p:spPr>
          <a:xfrm>
            <a:off x="7612436" y="2368966"/>
            <a:ext cx="1930972"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Tweet Content</a:t>
            </a:r>
          </a:p>
        </p:txBody>
      </p:sp>
      <p:sp>
        <p:nvSpPr>
          <p:cNvPr id="34" name="矩形: 圓角 33">
            <a:extLst>
              <a:ext uri="{FF2B5EF4-FFF2-40B4-BE49-F238E27FC236}">
                <a16:creationId xmlns:a16="http://schemas.microsoft.com/office/drawing/2014/main" id="{264F66E4-8BEB-4708-9146-1C87076DA59B}"/>
              </a:ext>
            </a:extLst>
          </p:cNvPr>
          <p:cNvSpPr/>
          <p:nvPr/>
        </p:nvSpPr>
        <p:spPr>
          <a:xfrm>
            <a:off x="7408333" y="3179649"/>
            <a:ext cx="2783163" cy="37860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圓角 34">
            <a:extLst>
              <a:ext uri="{FF2B5EF4-FFF2-40B4-BE49-F238E27FC236}">
                <a16:creationId xmlns:a16="http://schemas.microsoft.com/office/drawing/2014/main" id="{6AACF4B8-4104-4968-86FE-6A861660FE9C}"/>
              </a:ext>
            </a:extLst>
          </p:cNvPr>
          <p:cNvSpPr/>
          <p:nvPr/>
        </p:nvSpPr>
        <p:spPr>
          <a:xfrm>
            <a:off x="9709985" y="2723486"/>
            <a:ext cx="1443087" cy="391992"/>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Link</a:t>
            </a:r>
          </a:p>
        </p:txBody>
      </p:sp>
      <p:sp>
        <p:nvSpPr>
          <p:cNvPr id="36" name="矩形: 圓角 35">
            <a:extLst>
              <a:ext uri="{FF2B5EF4-FFF2-40B4-BE49-F238E27FC236}">
                <a16:creationId xmlns:a16="http://schemas.microsoft.com/office/drawing/2014/main" id="{B930D479-3856-41A1-8EDE-5E9C33908EBA}"/>
              </a:ext>
            </a:extLst>
          </p:cNvPr>
          <p:cNvSpPr/>
          <p:nvPr/>
        </p:nvSpPr>
        <p:spPr>
          <a:xfrm>
            <a:off x="9897533" y="3558252"/>
            <a:ext cx="1037456" cy="34829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圓角 36">
            <a:extLst>
              <a:ext uri="{FF2B5EF4-FFF2-40B4-BE49-F238E27FC236}">
                <a16:creationId xmlns:a16="http://schemas.microsoft.com/office/drawing/2014/main" id="{D389A1CA-2DDD-4220-9113-FD93C059A09D}"/>
              </a:ext>
            </a:extLst>
          </p:cNvPr>
          <p:cNvSpPr/>
          <p:nvPr/>
        </p:nvSpPr>
        <p:spPr>
          <a:xfrm>
            <a:off x="9709985" y="3993057"/>
            <a:ext cx="1443087" cy="391992"/>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Hashtag</a:t>
            </a:r>
          </a:p>
        </p:txBody>
      </p:sp>
    </p:spTree>
    <p:extLst>
      <p:ext uri="{BB962C8B-B14F-4D97-AF65-F5344CB8AC3E}">
        <p14:creationId xmlns:p14="http://schemas.microsoft.com/office/powerpoint/2010/main" val="33214172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A67DC9C-E0D4-49D3-A067-71DA6086E3E1}"/>
              </a:ext>
            </a:extLst>
          </p:cNvPr>
          <p:cNvSpPr>
            <a:spLocks noGrp="1"/>
          </p:cNvSpPr>
          <p:nvPr>
            <p:ph type="sldNum" sz="quarter" idx="12"/>
          </p:nvPr>
        </p:nvSpPr>
        <p:spPr/>
        <p:txBody>
          <a:bodyPr/>
          <a:lstStyle/>
          <a:p>
            <a:fld id="{1BEE8180-7E21-4BA8-8A3A-74345DF86689}" type="slidenum">
              <a:rPr lang="en-US" smtClean="0"/>
              <a:t>12</a:t>
            </a:fld>
            <a:endParaRPr lang="en-US"/>
          </a:p>
        </p:txBody>
      </p:sp>
      <p:pic>
        <p:nvPicPr>
          <p:cNvPr id="5" name="圖片 4">
            <a:extLst>
              <a:ext uri="{FF2B5EF4-FFF2-40B4-BE49-F238E27FC236}">
                <a16:creationId xmlns:a16="http://schemas.microsoft.com/office/drawing/2014/main" id="{63A3424D-C53D-4B70-9D12-2CA20A0283D2}"/>
              </a:ext>
            </a:extLst>
          </p:cNvPr>
          <p:cNvPicPr>
            <a:picLocks noChangeAspect="1"/>
          </p:cNvPicPr>
          <p:nvPr/>
        </p:nvPicPr>
        <p:blipFill>
          <a:blip r:embed="rId2"/>
          <a:stretch>
            <a:fillRect/>
          </a:stretch>
        </p:blipFill>
        <p:spPr>
          <a:xfrm>
            <a:off x="0" y="0"/>
            <a:ext cx="12195544" cy="6858000"/>
          </a:xfrm>
          <a:prstGeom prst="rect">
            <a:avLst/>
          </a:prstGeom>
        </p:spPr>
      </p:pic>
    </p:spTree>
    <p:extLst>
      <p:ext uri="{BB962C8B-B14F-4D97-AF65-F5344CB8AC3E}">
        <p14:creationId xmlns:p14="http://schemas.microsoft.com/office/powerpoint/2010/main" val="18485312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E2D972C-9819-4298-A6E9-A0E76AA596AF}"/>
              </a:ext>
            </a:extLst>
          </p:cNvPr>
          <p:cNvPicPr>
            <a:picLocks noChangeAspect="1"/>
          </p:cNvPicPr>
          <p:nvPr/>
        </p:nvPicPr>
        <p:blipFill>
          <a:blip r:embed="rId2">
            <a:alphaModFix amt="35000"/>
          </a:blip>
          <a:stretch>
            <a:fillRect/>
          </a:stretch>
        </p:blipFill>
        <p:spPr>
          <a:xfrm>
            <a:off x="1" y="-20320"/>
            <a:ext cx="12192000" cy="6878320"/>
          </a:xfrm>
          <a:prstGeom prst="rect">
            <a:avLst/>
          </a:prstGeom>
        </p:spPr>
      </p:pic>
      <p:grpSp>
        <p:nvGrpSpPr>
          <p:cNvPr id="3" name="群組 2">
            <a:extLst>
              <a:ext uri="{FF2B5EF4-FFF2-40B4-BE49-F238E27FC236}">
                <a16:creationId xmlns:a16="http://schemas.microsoft.com/office/drawing/2014/main" id="{A58EFCAC-68E5-486B-8A83-6A25D71FE9E8}"/>
              </a:ext>
            </a:extLst>
          </p:cNvPr>
          <p:cNvGrpSpPr/>
          <p:nvPr/>
        </p:nvGrpSpPr>
        <p:grpSpPr>
          <a:xfrm>
            <a:off x="718659" y="757849"/>
            <a:ext cx="10754682" cy="5659121"/>
            <a:chOff x="718658" y="955039"/>
            <a:chExt cx="10754682" cy="5659121"/>
          </a:xfrm>
        </p:grpSpPr>
        <p:pic>
          <p:nvPicPr>
            <p:cNvPr id="18" name="Picture 4">
              <a:extLst>
                <a:ext uri="{FF2B5EF4-FFF2-40B4-BE49-F238E27FC236}">
                  <a16:creationId xmlns:a16="http://schemas.microsoft.com/office/drawing/2014/main" id="{93B67A80-4447-4130-A5F0-EB1A4948A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718658" y="955039"/>
              <a:ext cx="10754681" cy="35822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E6186C5C-532B-482B-9ACD-0A929EF17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718659" y="2448560"/>
              <a:ext cx="10754681" cy="416560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矩形 20">
            <a:extLst>
              <a:ext uri="{FF2B5EF4-FFF2-40B4-BE49-F238E27FC236}">
                <a16:creationId xmlns:a16="http://schemas.microsoft.com/office/drawing/2014/main" id="{F8F9B18D-AD76-4D8B-8244-90A2C33EBFA3}"/>
              </a:ext>
            </a:extLst>
          </p:cNvPr>
          <p:cNvSpPr/>
          <p:nvPr/>
        </p:nvSpPr>
        <p:spPr>
          <a:xfrm>
            <a:off x="962943" y="862184"/>
            <a:ext cx="9413083" cy="3682226"/>
          </a:xfrm>
          <a:prstGeom prst="rect">
            <a:avLst/>
          </a:prstGeom>
        </p:spPr>
        <p:txBody>
          <a:bodyPr wrap="square">
            <a:spAutoFit/>
          </a:bodyPr>
          <a:lstStyle/>
          <a:p>
            <a:pPr marL="342900" indent="-342900">
              <a:lnSpc>
                <a:spcPct val="200000"/>
              </a:lnSpc>
              <a:buFont typeface="Arial" panose="020B0604020202020204" pitchFamily="34" charset="0"/>
              <a:buChar char="•"/>
            </a:pPr>
            <a:r>
              <a:rPr lang="en-US" altLang="zh-TW" sz="2400" b="1" dirty="0">
                <a:solidFill>
                  <a:schemeClr val="bg1"/>
                </a:solidFill>
              </a:rPr>
              <a:t>610 retweet data and 30692 original data</a:t>
            </a:r>
          </a:p>
          <a:p>
            <a:pPr marL="342900" indent="-342900">
              <a:lnSpc>
                <a:spcPct val="200000"/>
              </a:lnSpc>
              <a:buFont typeface="Arial" panose="020B0604020202020204" pitchFamily="34" charset="0"/>
              <a:buChar char="•"/>
            </a:pPr>
            <a:r>
              <a:rPr lang="en-US" sz="2400" b="1" dirty="0">
                <a:solidFill>
                  <a:schemeClr val="bg1"/>
                </a:solidFill>
              </a:rPr>
              <a:t>.csv file (each row represent an entry of the data.)</a:t>
            </a:r>
          </a:p>
          <a:p>
            <a:pPr marL="342900" indent="-342900">
              <a:lnSpc>
                <a:spcPct val="200000"/>
              </a:lnSpc>
              <a:buFont typeface="Arial" panose="020B0604020202020204" pitchFamily="34" charset="0"/>
              <a:buChar char="•"/>
            </a:pPr>
            <a:r>
              <a:rPr lang="en-US" sz="2400" b="1" dirty="0">
                <a:solidFill>
                  <a:schemeClr val="bg1"/>
                </a:solidFill>
              </a:rPr>
              <a:t>Include various “Twitter Slangs”, such as @ Sign, Hashtag , RT, etc. </a:t>
            </a:r>
          </a:p>
          <a:p>
            <a:pPr marL="342900" indent="-342900">
              <a:lnSpc>
                <a:spcPct val="200000"/>
              </a:lnSpc>
              <a:buFont typeface="Arial" panose="020B0604020202020204" pitchFamily="34" charset="0"/>
              <a:buChar char="•"/>
            </a:pPr>
            <a:r>
              <a:rPr lang="en-US" sz="2400" b="1" dirty="0">
                <a:solidFill>
                  <a:schemeClr val="bg1"/>
                </a:solidFill>
              </a:rPr>
              <a:t>Lots of noise, and misspellings.</a:t>
            </a:r>
          </a:p>
          <a:p>
            <a:pPr marL="342900" indent="-342900">
              <a:lnSpc>
                <a:spcPct val="200000"/>
              </a:lnSpc>
              <a:buFont typeface="Arial" panose="020B0604020202020204" pitchFamily="34" charset="0"/>
              <a:buChar char="•"/>
            </a:pPr>
            <a:r>
              <a:rPr lang="en-US" sz="2400" b="1" dirty="0">
                <a:solidFill>
                  <a:schemeClr val="bg1"/>
                </a:solidFill>
              </a:rPr>
              <a:t>Without labels. </a:t>
            </a:r>
          </a:p>
        </p:txBody>
      </p:sp>
      <p:sp>
        <p:nvSpPr>
          <p:cNvPr id="4" name="投影片編號版面配置區 3">
            <a:extLst>
              <a:ext uri="{FF2B5EF4-FFF2-40B4-BE49-F238E27FC236}">
                <a16:creationId xmlns:a16="http://schemas.microsoft.com/office/drawing/2014/main" id="{3DC0FFE8-FB3A-43D6-AA2A-724100B61286}"/>
              </a:ext>
            </a:extLst>
          </p:cNvPr>
          <p:cNvSpPr>
            <a:spLocks noGrp="1"/>
          </p:cNvSpPr>
          <p:nvPr>
            <p:ph type="sldNum" sz="quarter" idx="12"/>
          </p:nvPr>
        </p:nvSpPr>
        <p:spPr/>
        <p:txBody>
          <a:bodyPr/>
          <a:lstStyle/>
          <a:p>
            <a:fld id="{1BEE8180-7E21-4BA8-8A3A-74345DF86689}" type="slidenum">
              <a:rPr lang="en-US" smtClean="0"/>
              <a:t>13</a:t>
            </a:fld>
            <a:endParaRPr lang="en-US"/>
          </a:p>
        </p:txBody>
      </p:sp>
      <p:sp>
        <p:nvSpPr>
          <p:cNvPr id="12" name="標題 1">
            <a:extLst>
              <a:ext uri="{FF2B5EF4-FFF2-40B4-BE49-F238E27FC236}">
                <a16:creationId xmlns:a16="http://schemas.microsoft.com/office/drawing/2014/main" id="{DA3CCE61-182A-467A-BA79-FB0180330F0D}"/>
              </a:ext>
            </a:extLst>
          </p:cNvPr>
          <p:cNvSpPr>
            <a:spLocks noGrp="1"/>
          </p:cNvSpPr>
          <p:nvPr>
            <p:ph type="title"/>
          </p:nvPr>
        </p:nvSpPr>
        <p:spPr>
          <a:xfrm>
            <a:off x="-2" y="-20319"/>
            <a:ext cx="4572001" cy="778168"/>
          </a:xfrm>
        </p:spPr>
        <p:txBody>
          <a:bodyPr>
            <a:noAutofit/>
          </a:bodyPr>
          <a:lstStyle/>
          <a:p>
            <a:r>
              <a:rPr lang="en-US" sz="3600" b="1" u="sng" dirty="0">
                <a:latin typeface="+mn-lt"/>
              </a:rPr>
              <a:t>Dataset Overview</a:t>
            </a:r>
          </a:p>
        </p:txBody>
      </p:sp>
    </p:spTree>
    <p:extLst>
      <p:ext uri="{BB962C8B-B14F-4D97-AF65-F5344CB8AC3E}">
        <p14:creationId xmlns:p14="http://schemas.microsoft.com/office/powerpoint/2010/main" val="33344235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E2D972C-9819-4298-A6E9-A0E76AA596AF}"/>
              </a:ext>
            </a:extLst>
          </p:cNvPr>
          <p:cNvPicPr>
            <a:picLocks noChangeAspect="1"/>
          </p:cNvPicPr>
          <p:nvPr/>
        </p:nvPicPr>
        <p:blipFill>
          <a:blip r:embed="rId2">
            <a:alphaModFix amt="35000"/>
          </a:blip>
          <a:stretch>
            <a:fillRect/>
          </a:stretch>
        </p:blipFill>
        <p:spPr>
          <a:xfrm>
            <a:off x="1" y="-20320"/>
            <a:ext cx="12192000" cy="6878320"/>
          </a:xfrm>
          <a:prstGeom prst="rect">
            <a:avLst/>
          </a:prstGeom>
        </p:spPr>
      </p:pic>
      <p:pic>
        <p:nvPicPr>
          <p:cNvPr id="15" name="Picture 4">
            <a:extLst>
              <a:ext uri="{FF2B5EF4-FFF2-40B4-BE49-F238E27FC236}">
                <a16:creationId xmlns:a16="http://schemas.microsoft.com/office/drawing/2014/main" id="{82E7B64E-CF12-4C81-9045-C87D56EBB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6284349" y="2441094"/>
            <a:ext cx="5701749" cy="2208453"/>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B64FB8A3-522D-4377-A5EA-F4D367DF549B}"/>
              </a:ext>
            </a:extLst>
          </p:cNvPr>
          <p:cNvSpPr/>
          <p:nvPr/>
        </p:nvSpPr>
        <p:spPr>
          <a:xfrm>
            <a:off x="6284350" y="2822045"/>
            <a:ext cx="4765772" cy="1446550"/>
          </a:xfrm>
          <a:prstGeom prst="rect">
            <a:avLst/>
          </a:prstGeom>
        </p:spPr>
        <p:txBody>
          <a:bodyPr wrap="square">
            <a:spAutoFit/>
          </a:bodyPr>
          <a:lstStyle/>
          <a:p>
            <a:r>
              <a:rPr lang="en-US" sz="2200" b="1" dirty="0">
                <a:solidFill>
                  <a:schemeClr val="bg1"/>
                </a:solidFill>
              </a:rPr>
              <a:t>RT @charliekirk11: Trump takes a congratulatory phone call from Taiwan and gets from grief from the media than Obama giving $500 billion to??e</a:t>
            </a:r>
          </a:p>
        </p:txBody>
      </p:sp>
      <p:sp>
        <p:nvSpPr>
          <p:cNvPr id="3" name="投影片編號版面配置區 2">
            <a:extLst>
              <a:ext uri="{FF2B5EF4-FFF2-40B4-BE49-F238E27FC236}">
                <a16:creationId xmlns:a16="http://schemas.microsoft.com/office/drawing/2014/main" id="{954EE468-5C13-44A9-A527-5765648DA498}"/>
              </a:ext>
            </a:extLst>
          </p:cNvPr>
          <p:cNvSpPr>
            <a:spLocks noGrp="1"/>
          </p:cNvSpPr>
          <p:nvPr>
            <p:ph type="sldNum" sz="quarter" idx="12"/>
          </p:nvPr>
        </p:nvSpPr>
        <p:spPr/>
        <p:txBody>
          <a:bodyPr/>
          <a:lstStyle/>
          <a:p>
            <a:fld id="{1BEE8180-7E21-4BA8-8A3A-74345DF86689}" type="slidenum">
              <a:rPr lang="en-US" smtClean="0"/>
              <a:t>14</a:t>
            </a:fld>
            <a:endParaRPr lang="en-US"/>
          </a:p>
        </p:txBody>
      </p:sp>
      <p:sp>
        <p:nvSpPr>
          <p:cNvPr id="17" name="標題 1">
            <a:extLst>
              <a:ext uri="{FF2B5EF4-FFF2-40B4-BE49-F238E27FC236}">
                <a16:creationId xmlns:a16="http://schemas.microsoft.com/office/drawing/2014/main" id="{44C786BC-C672-432C-99AC-ED1D11DE1CBD}"/>
              </a:ext>
            </a:extLst>
          </p:cNvPr>
          <p:cNvSpPr>
            <a:spLocks noGrp="1"/>
          </p:cNvSpPr>
          <p:nvPr>
            <p:ph type="title"/>
          </p:nvPr>
        </p:nvSpPr>
        <p:spPr>
          <a:xfrm>
            <a:off x="-2" y="-20319"/>
            <a:ext cx="4572001" cy="778168"/>
          </a:xfrm>
        </p:spPr>
        <p:txBody>
          <a:bodyPr>
            <a:noAutofit/>
          </a:bodyPr>
          <a:lstStyle/>
          <a:p>
            <a:r>
              <a:rPr lang="en-US" sz="3600" b="1" u="sng" dirty="0">
                <a:latin typeface="+mn-lt"/>
              </a:rPr>
              <a:t>Dataset Overview</a:t>
            </a:r>
          </a:p>
        </p:txBody>
      </p:sp>
      <p:grpSp>
        <p:nvGrpSpPr>
          <p:cNvPr id="6" name="群組 5">
            <a:extLst>
              <a:ext uri="{FF2B5EF4-FFF2-40B4-BE49-F238E27FC236}">
                <a16:creationId xmlns:a16="http://schemas.microsoft.com/office/drawing/2014/main" id="{0A48255E-D938-4CB2-B5E0-F269EBF8E605}"/>
              </a:ext>
            </a:extLst>
          </p:cNvPr>
          <p:cNvGrpSpPr/>
          <p:nvPr/>
        </p:nvGrpSpPr>
        <p:grpSpPr>
          <a:xfrm>
            <a:off x="291078" y="1086513"/>
            <a:ext cx="5701750" cy="2260741"/>
            <a:chOff x="291078" y="1086513"/>
            <a:chExt cx="5701750" cy="2260741"/>
          </a:xfrm>
        </p:grpSpPr>
        <p:pic>
          <p:nvPicPr>
            <p:cNvPr id="3076" name="Picture 4">
              <a:extLst>
                <a:ext uri="{FF2B5EF4-FFF2-40B4-BE49-F238E27FC236}">
                  <a16:creationId xmlns:a16="http://schemas.microsoft.com/office/drawing/2014/main" id="{F3CABB9F-39C1-4068-89FB-37A4CEA56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1086513"/>
              <a:ext cx="5701749" cy="226074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6115BE9-A52C-40C9-9A70-2FF4AF9F9BC6}"/>
                </a:ext>
              </a:extLst>
            </p:cNvPr>
            <p:cNvSpPr/>
            <p:nvPr/>
          </p:nvSpPr>
          <p:spPr>
            <a:xfrm>
              <a:off x="291078" y="1650420"/>
              <a:ext cx="4788921" cy="1107996"/>
            </a:xfrm>
            <a:prstGeom prst="rect">
              <a:avLst/>
            </a:prstGeom>
          </p:spPr>
          <p:txBody>
            <a:bodyPr wrap="square">
              <a:spAutoFit/>
            </a:bodyPr>
            <a:lstStyle/>
            <a:p>
              <a:r>
                <a:rPr lang="en-US" sz="2200" b="1" dirty="0">
                  <a:solidFill>
                    <a:schemeClr val="bg1"/>
                  </a:solidFill>
                </a:rPr>
                <a:t>Donald Trump?</a:t>
              </a:r>
              <a:r>
                <a:rPr lang="zh-TW" altLang="en-US" sz="2200" b="1" dirty="0">
                  <a:solidFill>
                    <a:schemeClr val="bg1"/>
                  </a:solidFill>
                </a:rPr>
                <a:t>雓</a:t>
              </a:r>
              <a:r>
                <a:rPr lang="en-US" altLang="zh-TW" sz="2200" b="1" dirty="0">
                  <a:solidFill>
                    <a:schemeClr val="bg1"/>
                  </a:solidFill>
                </a:rPr>
                <a:t>?</a:t>
              </a:r>
              <a:r>
                <a:rPr lang="en-US" sz="2200" b="1" dirty="0">
                  <a:solidFill>
                    <a:schemeClr val="bg1"/>
                  </a:solidFill>
                </a:rPr>
                <a:t>call with Taiwan president was no surprise: Official https://t.co/F8TzF1U9UPps</a:t>
              </a:r>
            </a:p>
          </p:txBody>
        </p:sp>
      </p:grpSp>
      <p:grpSp>
        <p:nvGrpSpPr>
          <p:cNvPr id="2" name="群組 1">
            <a:extLst>
              <a:ext uri="{FF2B5EF4-FFF2-40B4-BE49-F238E27FC236}">
                <a16:creationId xmlns:a16="http://schemas.microsoft.com/office/drawing/2014/main" id="{F7D2E0E0-DF77-4ADA-B7E6-DD7DB5B257BB}"/>
              </a:ext>
            </a:extLst>
          </p:cNvPr>
          <p:cNvGrpSpPr/>
          <p:nvPr/>
        </p:nvGrpSpPr>
        <p:grpSpPr>
          <a:xfrm>
            <a:off x="291078" y="3563034"/>
            <a:ext cx="5701750" cy="2208453"/>
            <a:chOff x="291078" y="3998400"/>
            <a:chExt cx="5701750" cy="2208453"/>
          </a:xfrm>
        </p:grpSpPr>
        <p:pic>
          <p:nvPicPr>
            <p:cNvPr id="11" name="Picture 4">
              <a:extLst>
                <a:ext uri="{FF2B5EF4-FFF2-40B4-BE49-F238E27FC236}">
                  <a16:creationId xmlns:a16="http://schemas.microsoft.com/office/drawing/2014/main" id="{BC16F1F6-DCB6-4FB5-9E59-1DC0C0E1C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3998400"/>
              <a:ext cx="5701749" cy="220845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C6CAD960-1A73-41FF-8C20-281D61B24421}"/>
                </a:ext>
              </a:extLst>
            </p:cNvPr>
            <p:cNvSpPr/>
            <p:nvPr/>
          </p:nvSpPr>
          <p:spPr>
            <a:xfrm>
              <a:off x="291078" y="4315028"/>
              <a:ext cx="4653454" cy="1785104"/>
            </a:xfrm>
            <a:prstGeom prst="rect">
              <a:avLst/>
            </a:prstGeom>
          </p:spPr>
          <p:txBody>
            <a:bodyPr wrap="square">
              <a:spAutoFit/>
            </a:bodyPr>
            <a:lstStyle/>
            <a:p>
              <a:r>
                <a:rPr lang="en-US" sz="2200" b="1" dirty="0">
                  <a:solidFill>
                    <a:schemeClr val="bg1"/>
                  </a:solidFill>
                </a:rPr>
                <a:t>RT @terrymendozer: Obama will not release info to congress on refugees deal and </a:t>
              </a:r>
              <a:r>
                <a:rPr lang="en-US" sz="2200" b="1" dirty="0" err="1">
                  <a:solidFill>
                    <a:schemeClr val="bg1"/>
                  </a:solidFill>
                </a:rPr>
                <a:t>y'all</a:t>
              </a:r>
              <a:r>
                <a:rPr lang="en-US" sz="2200" b="1" dirty="0">
                  <a:solidFill>
                    <a:schemeClr val="bg1"/>
                  </a:solidFill>
                </a:rPr>
                <a:t> worried about a congratulatory call from our ally Tai??e</a:t>
              </a:r>
            </a:p>
          </p:txBody>
        </p:sp>
      </p:grpSp>
      <p:sp>
        <p:nvSpPr>
          <p:cNvPr id="18" name="矩形: 圓角 17">
            <a:extLst>
              <a:ext uri="{FF2B5EF4-FFF2-40B4-BE49-F238E27FC236}">
                <a16:creationId xmlns:a16="http://schemas.microsoft.com/office/drawing/2014/main" id="{F03196A6-9204-4679-BB8F-04C5F3F73529}"/>
              </a:ext>
            </a:extLst>
          </p:cNvPr>
          <p:cNvSpPr/>
          <p:nvPr/>
        </p:nvSpPr>
        <p:spPr>
          <a:xfrm>
            <a:off x="2015067" y="1668685"/>
            <a:ext cx="575734"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圓角 21">
            <a:extLst>
              <a:ext uri="{FF2B5EF4-FFF2-40B4-BE49-F238E27FC236}">
                <a16:creationId xmlns:a16="http://schemas.microsoft.com/office/drawing/2014/main" id="{F45F67E3-5443-4911-8294-526A63780299}"/>
              </a:ext>
            </a:extLst>
          </p:cNvPr>
          <p:cNvSpPr/>
          <p:nvPr/>
        </p:nvSpPr>
        <p:spPr>
          <a:xfrm>
            <a:off x="291078" y="5254117"/>
            <a:ext cx="911190"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圓角 22">
            <a:extLst>
              <a:ext uri="{FF2B5EF4-FFF2-40B4-BE49-F238E27FC236}">
                <a16:creationId xmlns:a16="http://schemas.microsoft.com/office/drawing/2014/main" id="{66C95D3E-A0E7-4195-A35C-E52762538A2D}"/>
              </a:ext>
            </a:extLst>
          </p:cNvPr>
          <p:cNvSpPr/>
          <p:nvPr/>
        </p:nvSpPr>
        <p:spPr>
          <a:xfrm>
            <a:off x="9982200" y="3840150"/>
            <a:ext cx="736600"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圓角 23">
            <a:extLst>
              <a:ext uri="{FF2B5EF4-FFF2-40B4-BE49-F238E27FC236}">
                <a16:creationId xmlns:a16="http://schemas.microsoft.com/office/drawing/2014/main" id="{01DF038F-7BC5-4884-9BCD-F4EEFA99693C}"/>
              </a:ext>
            </a:extLst>
          </p:cNvPr>
          <p:cNvSpPr/>
          <p:nvPr/>
        </p:nvSpPr>
        <p:spPr>
          <a:xfrm>
            <a:off x="1726416" y="1206485"/>
            <a:ext cx="1187650"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Mojibake</a:t>
            </a:r>
          </a:p>
        </p:txBody>
      </p:sp>
      <p:sp>
        <p:nvSpPr>
          <p:cNvPr id="25" name="矩形: 圓角 24">
            <a:extLst>
              <a:ext uri="{FF2B5EF4-FFF2-40B4-BE49-F238E27FC236}">
                <a16:creationId xmlns:a16="http://schemas.microsoft.com/office/drawing/2014/main" id="{43101B41-A166-4701-BA3B-CD88363356A3}"/>
              </a:ext>
            </a:extLst>
          </p:cNvPr>
          <p:cNvSpPr/>
          <p:nvPr/>
        </p:nvSpPr>
        <p:spPr>
          <a:xfrm>
            <a:off x="1283835" y="5280956"/>
            <a:ext cx="1306966"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Misspelling</a:t>
            </a:r>
          </a:p>
        </p:txBody>
      </p:sp>
      <p:sp>
        <p:nvSpPr>
          <p:cNvPr id="28" name="矩形: 圓角 27">
            <a:extLst>
              <a:ext uri="{FF2B5EF4-FFF2-40B4-BE49-F238E27FC236}">
                <a16:creationId xmlns:a16="http://schemas.microsoft.com/office/drawing/2014/main" id="{2614302E-A2B3-45F4-99B9-5B806E1C5E7E}"/>
              </a:ext>
            </a:extLst>
          </p:cNvPr>
          <p:cNvSpPr/>
          <p:nvPr/>
        </p:nvSpPr>
        <p:spPr>
          <a:xfrm>
            <a:off x="9697017" y="4325818"/>
            <a:ext cx="1306966"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Misspelling</a:t>
            </a:r>
          </a:p>
        </p:txBody>
      </p:sp>
      <p:sp>
        <p:nvSpPr>
          <p:cNvPr id="32" name="矩形 31">
            <a:extLst>
              <a:ext uri="{FF2B5EF4-FFF2-40B4-BE49-F238E27FC236}">
                <a16:creationId xmlns:a16="http://schemas.microsoft.com/office/drawing/2014/main" id="{26902D7D-5C3C-4E61-97E1-D0F52F0E1DCF}"/>
              </a:ext>
            </a:extLst>
          </p:cNvPr>
          <p:cNvSpPr/>
          <p:nvPr/>
        </p:nvSpPr>
        <p:spPr>
          <a:xfrm>
            <a:off x="1119497" y="5954137"/>
            <a:ext cx="10329704" cy="584775"/>
          </a:xfrm>
          <a:prstGeom prst="rect">
            <a:avLst/>
          </a:prstGeom>
        </p:spPr>
        <p:txBody>
          <a:bodyPr wrap="square">
            <a:spAutoFit/>
          </a:bodyPr>
          <a:lstStyle/>
          <a:p>
            <a:pPr algn="ctr"/>
            <a:r>
              <a:rPr lang="en-US" sz="3200" b="1" dirty="0"/>
              <a:t>→ Before applying models, </a:t>
            </a:r>
            <a:r>
              <a:rPr lang="en-US" sz="3200" b="1" dirty="0">
                <a:solidFill>
                  <a:srgbClr val="C00000"/>
                </a:solidFill>
              </a:rPr>
              <a:t>noise</a:t>
            </a:r>
            <a:r>
              <a:rPr lang="en-US" sz="3200" b="1" dirty="0"/>
              <a:t> should be eliminated. </a:t>
            </a:r>
          </a:p>
        </p:txBody>
      </p:sp>
    </p:spTree>
    <p:extLst>
      <p:ext uri="{BB962C8B-B14F-4D97-AF65-F5344CB8AC3E}">
        <p14:creationId xmlns:p14="http://schemas.microsoft.com/office/powerpoint/2010/main" val="33873477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2834B8-DB3F-4C6D-9383-96054515C8F1}"/>
              </a:ext>
            </a:extLst>
          </p:cNvPr>
          <p:cNvSpPr>
            <a:spLocks noGrp="1"/>
          </p:cNvSpPr>
          <p:nvPr>
            <p:ph type="title"/>
          </p:nvPr>
        </p:nvSpPr>
        <p:spPr>
          <a:xfrm>
            <a:off x="838200" y="893026"/>
            <a:ext cx="10515600" cy="1325563"/>
          </a:xfrm>
        </p:spPr>
        <p:txBody>
          <a:bodyPr/>
          <a:lstStyle/>
          <a:p>
            <a:pPr algn="ctr"/>
            <a:r>
              <a:rPr lang="en-US" dirty="0"/>
              <a:t>Noise eliminating &amp; Data splitting</a:t>
            </a:r>
          </a:p>
        </p:txBody>
      </p:sp>
      <p:graphicFrame>
        <p:nvGraphicFramePr>
          <p:cNvPr id="5" name="內容版面配置區 2">
            <a:extLst>
              <a:ext uri="{FF2B5EF4-FFF2-40B4-BE49-F238E27FC236}">
                <a16:creationId xmlns:a16="http://schemas.microsoft.com/office/drawing/2014/main" id="{29C4EF48-E2F1-4BDA-A1D5-290B54120419}"/>
              </a:ext>
            </a:extLst>
          </p:cNvPr>
          <p:cNvGraphicFramePr>
            <a:graphicFrameLocks/>
          </p:cNvGraphicFramePr>
          <p:nvPr>
            <p:extLst>
              <p:ext uri="{D42A27DB-BD31-4B8C-83A1-F6EECF244321}">
                <p14:modId xmlns:p14="http://schemas.microsoft.com/office/powerpoint/2010/main" val="3203830465"/>
              </p:ext>
            </p:extLst>
          </p:nvPr>
        </p:nvGraphicFramePr>
        <p:xfrm>
          <a:off x="1236295" y="2416726"/>
          <a:ext cx="9719410" cy="2723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25D2430A-CFB6-41B0-8416-D9EE43614379}"/>
              </a:ext>
            </a:extLst>
          </p:cNvPr>
          <p:cNvSpPr>
            <a:spLocks noGrp="1"/>
          </p:cNvSpPr>
          <p:nvPr>
            <p:ph type="sldNum" sz="quarter" idx="12"/>
          </p:nvPr>
        </p:nvSpPr>
        <p:spPr/>
        <p:txBody>
          <a:bodyPr/>
          <a:lstStyle/>
          <a:p>
            <a:fld id="{1BEE8180-7E21-4BA8-8A3A-74345DF86689}" type="slidenum">
              <a:rPr lang="en-US" smtClean="0"/>
              <a:t>15</a:t>
            </a:fld>
            <a:endParaRPr lang="en-US"/>
          </a:p>
        </p:txBody>
      </p:sp>
    </p:spTree>
    <p:extLst>
      <p:ext uri="{BB962C8B-B14F-4D97-AF65-F5344CB8AC3E}">
        <p14:creationId xmlns:p14="http://schemas.microsoft.com/office/powerpoint/2010/main" val="20240944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111760" y="81280"/>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內容版面配置區 2">
            <a:extLst>
              <a:ext uri="{FF2B5EF4-FFF2-40B4-BE49-F238E27FC236}">
                <a16:creationId xmlns:a16="http://schemas.microsoft.com/office/drawing/2014/main" id="{5550CA88-353B-4843-9671-122AFDDEDC02}"/>
              </a:ext>
            </a:extLst>
          </p:cNvPr>
          <p:cNvGraphicFramePr>
            <a:graphicFrameLocks noGrp="1"/>
          </p:cNvGraphicFramePr>
          <p:nvPr>
            <p:ph idx="1"/>
            <p:extLst>
              <p:ext uri="{D42A27DB-BD31-4B8C-83A1-F6EECF244321}">
                <p14:modId xmlns:p14="http://schemas.microsoft.com/office/powerpoint/2010/main" val="1277174390"/>
              </p:ext>
            </p:extLst>
          </p:nvPr>
        </p:nvGraphicFramePr>
        <p:xfrm>
          <a:off x="180205" y="879977"/>
          <a:ext cx="4777875"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字方塊 7">
            <a:extLst>
              <a:ext uri="{FF2B5EF4-FFF2-40B4-BE49-F238E27FC236}">
                <a16:creationId xmlns:a16="http://schemas.microsoft.com/office/drawing/2014/main" id="{B914E76B-3C68-4A73-847B-DACF1742B386}"/>
              </a:ext>
            </a:extLst>
          </p:cNvPr>
          <p:cNvSpPr txBox="1"/>
          <p:nvPr/>
        </p:nvSpPr>
        <p:spPr>
          <a:xfrm>
            <a:off x="5158419" y="2196830"/>
            <a:ext cx="6447162" cy="1200329"/>
          </a:xfrm>
          <a:prstGeom prst="rect">
            <a:avLst/>
          </a:prstGeom>
          <a:noFill/>
        </p:spPr>
        <p:txBody>
          <a:bodyPr wrap="square" rtlCol="0">
            <a:spAutoFit/>
          </a:bodyPr>
          <a:lstStyle/>
          <a:p>
            <a:pPr algn="just"/>
            <a:r>
              <a:rPr lang="en-US" sz="2400" dirty="0"/>
              <a:t>To make sure that only the important part of the corpora are fed into the models and ensure the accuracy of the result.</a:t>
            </a:r>
          </a:p>
        </p:txBody>
      </p:sp>
      <p:sp>
        <p:nvSpPr>
          <p:cNvPr id="10" name="文字方塊 9">
            <a:extLst>
              <a:ext uri="{FF2B5EF4-FFF2-40B4-BE49-F238E27FC236}">
                <a16:creationId xmlns:a16="http://schemas.microsoft.com/office/drawing/2014/main" id="{354745AF-40A4-4AB0-AF5D-35EF2FD980DD}"/>
              </a:ext>
            </a:extLst>
          </p:cNvPr>
          <p:cNvSpPr txBox="1"/>
          <p:nvPr/>
        </p:nvSpPr>
        <p:spPr>
          <a:xfrm>
            <a:off x="5264435" y="4575912"/>
            <a:ext cx="6447162" cy="830997"/>
          </a:xfrm>
          <a:prstGeom prst="rect">
            <a:avLst/>
          </a:prstGeom>
          <a:noFill/>
        </p:spPr>
        <p:txBody>
          <a:bodyPr wrap="square" rtlCol="0">
            <a:spAutoFit/>
          </a:bodyPr>
          <a:lstStyle/>
          <a:p>
            <a:pPr algn="just"/>
            <a:r>
              <a:rPr lang="en-US" sz="2400" dirty="0"/>
              <a:t>To split the important content of the tweet into individual vocabularies and input into the model.</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16</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809999" y="662071"/>
            <a:ext cx="4572001" cy="778168"/>
          </a:xfrm>
        </p:spPr>
        <p:txBody>
          <a:bodyPr>
            <a:noAutofit/>
          </a:bodyPr>
          <a:lstStyle/>
          <a:p>
            <a:pPr algn="ctr"/>
            <a:r>
              <a:rPr lang="en-US" b="1" u="sng" dirty="0">
                <a:latin typeface="+mn-lt"/>
              </a:rPr>
              <a:t>Purpose</a:t>
            </a:r>
          </a:p>
        </p:txBody>
      </p:sp>
    </p:spTree>
    <p:extLst>
      <p:ext uri="{BB962C8B-B14F-4D97-AF65-F5344CB8AC3E}">
        <p14:creationId xmlns:p14="http://schemas.microsoft.com/office/powerpoint/2010/main" val="18156553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111760" y="81280"/>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
            <a:extLst>
              <a:ext uri="{FF2B5EF4-FFF2-40B4-BE49-F238E27FC236}">
                <a16:creationId xmlns:a16="http://schemas.microsoft.com/office/drawing/2014/main" id="{B914E76B-3C68-4A73-847B-DACF1742B386}"/>
              </a:ext>
            </a:extLst>
          </p:cNvPr>
          <p:cNvSpPr txBox="1"/>
          <p:nvPr/>
        </p:nvSpPr>
        <p:spPr>
          <a:xfrm>
            <a:off x="681135" y="2033437"/>
            <a:ext cx="10924446" cy="830997"/>
          </a:xfrm>
          <a:prstGeom prst="rect">
            <a:avLst/>
          </a:prstGeom>
          <a:noFill/>
        </p:spPr>
        <p:txBody>
          <a:bodyPr wrap="square" rtlCol="0">
            <a:spAutoFit/>
          </a:bodyPr>
          <a:lstStyle/>
          <a:p>
            <a:pPr algn="just"/>
            <a:r>
              <a:rPr lang="en-US" sz="2400" dirty="0"/>
              <a:t>To make sure that only the important part of the corpora are fed into the models and ensure the accuracy of the result. We had defined the noises:</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17</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857357" y="717047"/>
            <a:ext cx="4572001" cy="778168"/>
          </a:xfrm>
        </p:spPr>
        <p:txBody>
          <a:bodyPr>
            <a:noAutofit/>
          </a:bodyPr>
          <a:lstStyle/>
          <a:p>
            <a:pPr algn="ctr"/>
            <a:r>
              <a:rPr lang="en-US" b="1" u="sng" dirty="0">
                <a:latin typeface="+mn-lt"/>
              </a:rPr>
              <a:t>Noise eliminating </a:t>
            </a:r>
          </a:p>
        </p:txBody>
      </p:sp>
      <p:grpSp>
        <p:nvGrpSpPr>
          <p:cNvPr id="11" name="群組 10">
            <a:extLst>
              <a:ext uri="{FF2B5EF4-FFF2-40B4-BE49-F238E27FC236}">
                <a16:creationId xmlns:a16="http://schemas.microsoft.com/office/drawing/2014/main" id="{5EBFF3CA-909C-45F3-B6A1-E2C519F2A103}"/>
              </a:ext>
            </a:extLst>
          </p:cNvPr>
          <p:cNvGrpSpPr/>
          <p:nvPr/>
        </p:nvGrpSpPr>
        <p:grpSpPr>
          <a:xfrm>
            <a:off x="402169" y="3326546"/>
            <a:ext cx="5701749" cy="2260741"/>
            <a:chOff x="291079" y="1086513"/>
            <a:chExt cx="5701749" cy="2260741"/>
          </a:xfrm>
        </p:grpSpPr>
        <p:pic>
          <p:nvPicPr>
            <p:cNvPr id="12" name="Picture 4">
              <a:extLst>
                <a:ext uri="{FF2B5EF4-FFF2-40B4-BE49-F238E27FC236}">
                  <a16:creationId xmlns:a16="http://schemas.microsoft.com/office/drawing/2014/main" id="{5F2104D5-1C7A-486C-96D4-1CF4169195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68" t="49605"/>
            <a:stretch/>
          </p:blipFill>
          <p:spPr bwMode="auto">
            <a:xfrm>
              <a:off x="291079" y="1086513"/>
              <a:ext cx="5701749" cy="226074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CD8811F-9871-4C6A-9A41-CC356EBCBFAE}"/>
                </a:ext>
              </a:extLst>
            </p:cNvPr>
            <p:cNvSpPr/>
            <p:nvPr/>
          </p:nvSpPr>
          <p:spPr>
            <a:xfrm>
              <a:off x="291079" y="1650420"/>
              <a:ext cx="4629680" cy="1446550"/>
            </a:xfrm>
            <a:prstGeom prst="rect">
              <a:avLst/>
            </a:prstGeom>
          </p:spPr>
          <p:txBody>
            <a:bodyPr wrap="square">
              <a:spAutoFit/>
            </a:bodyPr>
            <a:lstStyle/>
            <a:p>
              <a:r>
                <a:rPr lang="en-US" sz="2200" b="1" dirty="0">
                  <a:solidFill>
                    <a:schemeClr val="bg1"/>
                  </a:solidFill>
                </a:rPr>
                <a:t>Donald Trump?</a:t>
              </a:r>
              <a:r>
                <a:rPr lang="zh-TW" altLang="en-US" sz="2200" b="1" dirty="0">
                  <a:solidFill>
                    <a:schemeClr val="bg1"/>
                  </a:solidFill>
                </a:rPr>
                <a:t>雓</a:t>
              </a:r>
              <a:r>
                <a:rPr lang="en-US" altLang="zh-TW" sz="2200" b="1" dirty="0">
                  <a:solidFill>
                    <a:schemeClr val="bg1"/>
                  </a:solidFill>
                </a:rPr>
                <a:t>?</a:t>
              </a:r>
              <a:r>
                <a:rPr lang="en-US" sz="2200" b="1" dirty="0">
                  <a:solidFill>
                    <a:schemeClr val="bg1"/>
                  </a:solidFill>
                </a:rPr>
                <a:t>call with Taiwan president was no surprise: Official https://t.co/F8TzF1U9UPps </a:t>
              </a:r>
              <a:r>
                <a:rPr lang="en-US" altLang="zh-TW" sz="2200" b="1" dirty="0">
                  <a:solidFill>
                    <a:schemeClr val="bg1"/>
                  </a:solidFill>
                </a:rPr>
                <a:t>to??e #donate</a:t>
              </a:r>
              <a:endParaRPr lang="en-US" sz="2200" b="1" dirty="0">
                <a:solidFill>
                  <a:schemeClr val="bg1"/>
                </a:solidFill>
              </a:endParaRPr>
            </a:p>
          </p:txBody>
        </p:sp>
      </p:grpSp>
      <p:sp>
        <p:nvSpPr>
          <p:cNvPr id="14" name="矩形: 圓角 13">
            <a:extLst>
              <a:ext uri="{FF2B5EF4-FFF2-40B4-BE49-F238E27FC236}">
                <a16:creationId xmlns:a16="http://schemas.microsoft.com/office/drawing/2014/main" id="{A313DF40-FCC7-4543-A7F0-F0834725C250}"/>
              </a:ext>
            </a:extLst>
          </p:cNvPr>
          <p:cNvSpPr/>
          <p:nvPr/>
        </p:nvSpPr>
        <p:spPr>
          <a:xfrm>
            <a:off x="2116827" y="3911767"/>
            <a:ext cx="575734"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圓角 14">
            <a:extLst>
              <a:ext uri="{FF2B5EF4-FFF2-40B4-BE49-F238E27FC236}">
                <a16:creationId xmlns:a16="http://schemas.microsoft.com/office/drawing/2014/main" id="{1905C511-6070-4A0E-A273-7B045CA0EF95}"/>
              </a:ext>
            </a:extLst>
          </p:cNvPr>
          <p:cNvSpPr/>
          <p:nvPr/>
        </p:nvSpPr>
        <p:spPr>
          <a:xfrm>
            <a:off x="1828176" y="3449567"/>
            <a:ext cx="1187650" cy="39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20203"/>
                </a:solidFill>
              </a:rPr>
              <a:t>Mojibake</a:t>
            </a:r>
          </a:p>
        </p:txBody>
      </p:sp>
      <p:sp>
        <p:nvSpPr>
          <p:cNvPr id="16" name="矩形: 圓角 15">
            <a:extLst>
              <a:ext uri="{FF2B5EF4-FFF2-40B4-BE49-F238E27FC236}">
                <a16:creationId xmlns:a16="http://schemas.microsoft.com/office/drawing/2014/main" id="{50CE7E45-02FD-48CC-A8DE-0E99DDB395AE}"/>
              </a:ext>
            </a:extLst>
          </p:cNvPr>
          <p:cNvSpPr/>
          <p:nvPr/>
        </p:nvSpPr>
        <p:spPr>
          <a:xfrm>
            <a:off x="3678149" y="4583681"/>
            <a:ext cx="715692"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圓角 16">
            <a:extLst>
              <a:ext uri="{FF2B5EF4-FFF2-40B4-BE49-F238E27FC236}">
                <a16:creationId xmlns:a16="http://schemas.microsoft.com/office/drawing/2014/main" id="{D580D923-94A3-4C80-B712-52026C5D243B}"/>
              </a:ext>
            </a:extLst>
          </p:cNvPr>
          <p:cNvSpPr/>
          <p:nvPr/>
        </p:nvSpPr>
        <p:spPr>
          <a:xfrm>
            <a:off x="3350220" y="5047343"/>
            <a:ext cx="1371549" cy="3824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rgbClr val="020203"/>
                </a:solidFill>
              </a:rPr>
              <a:t>Misspelling</a:t>
            </a:r>
          </a:p>
        </p:txBody>
      </p:sp>
      <p:sp>
        <p:nvSpPr>
          <p:cNvPr id="18" name="矩形: 圓角 17">
            <a:extLst>
              <a:ext uri="{FF2B5EF4-FFF2-40B4-BE49-F238E27FC236}">
                <a16:creationId xmlns:a16="http://schemas.microsoft.com/office/drawing/2014/main" id="{F6073B14-9ECB-470E-ABC3-53C5C49F1CE9}"/>
              </a:ext>
            </a:extLst>
          </p:cNvPr>
          <p:cNvSpPr/>
          <p:nvPr/>
        </p:nvSpPr>
        <p:spPr>
          <a:xfrm>
            <a:off x="421734" y="4590818"/>
            <a:ext cx="3256413" cy="39199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圓角 18">
            <a:extLst>
              <a:ext uri="{FF2B5EF4-FFF2-40B4-BE49-F238E27FC236}">
                <a16:creationId xmlns:a16="http://schemas.microsoft.com/office/drawing/2014/main" id="{7DA226A2-B47F-480A-97E0-A4647351D35F}"/>
              </a:ext>
            </a:extLst>
          </p:cNvPr>
          <p:cNvSpPr/>
          <p:nvPr/>
        </p:nvSpPr>
        <p:spPr>
          <a:xfrm>
            <a:off x="1736226" y="5047343"/>
            <a:ext cx="1371549" cy="3824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rgbClr val="020203"/>
                </a:solidFill>
              </a:rPr>
              <a:t>Link</a:t>
            </a:r>
          </a:p>
        </p:txBody>
      </p:sp>
      <p:sp>
        <p:nvSpPr>
          <p:cNvPr id="20" name="矩形: 圓角 19">
            <a:extLst>
              <a:ext uri="{FF2B5EF4-FFF2-40B4-BE49-F238E27FC236}">
                <a16:creationId xmlns:a16="http://schemas.microsoft.com/office/drawing/2014/main" id="{8AF6FC06-C0B9-426E-A9EB-0D2EA832F324}"/>
              </a:ext>
            </a:extLst>
          </p:cNvPr>
          <p:cNvSpPr/>
          <p:nvPr/>
        </p:nvSpPr>
        <p:spPr>
          <a:xfrm>
            <a:off x="3432788" y="4303760"/>
            <a:ext cx="167951" cy="279921"/>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圓角 20">
            <a:extLst>
              <a:ext uri="{FF2B5EF4-FFF2-40B4-BE49-F238E27FC236}">
                <a16:creationId xmlns:a16="http://schemas.microsoft.com/office/drawing/2014/main" id="{05CD5592-B381-4A49-AD8D-97E31F0C9E4F}"/>
              </a:ext>
            </a:extLst>
          </p:cNvPr>
          <p:cNvSpPr/>
          <p:nvPr/>
        </p:nvSpPr>
        <p:spPr>
          <a:xfrm>
            <a:off x="3760196" y="4129567"/>
            <a:ext cx="1452813" cy="3824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rgbClr val="020203"/>
                </a:solidFill>
              </a:rPr>
              <a:t>Punctuation</a:t>
            </a:r>
          </a:p>
        </p:txBody>
      </p:sp>
      <p:sp>
        <p:nvSpPr>
          <p:cNvPr id="22" name="箭號: 向右 21">
            <a:extLst>
              <a:ext uri="{FF2B5EF4-FFF2-40B4-BE49-F238E27FC236}">
                <a16:creationId xmlns:a16="http://schemas.microsoft.com/office/drawing/2014/main" id="{7C8867CA-117C-4209-8FB3-A771E822C525}"/>
              </a:ext>
            </a:extLst>
          </p:cNvPr>
          <p:cNvSpPr/>
          <p:nvPr/>
        </p:nvSpPr>
        <p:spPr>
          <a:xfrm>
            <a:off x="6342501" y="4072195"/>
            <a:ext cx="1115062" cy="75578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85340979-F23A-4A0C-8C5E-70C7F55F3D09}"/>
              </a:ext>
            </a:extLst>
          </p:cNvPr>
          <p:cNvGrpSpPr/>
          <p:nvPr/>
        </p:nvGrpSpPr>
        <p:grpSpPr>
          <a:xfrm>
            <a:off x="7696146" y="3326546"/>
            <a:ext cx="3909435" cy="2260741"/>
            <a:chOff x="850853" y="1089738"/>
            <a:chExt cx="3909435" cy="2260741"/>
          </a:xfrm>
        </p:grpSpPr>
        <p:pic>
          <p:nvPicPr>
            <p:cNvPr id="24" name="Picture 4">
              <a:extLst>
                <a:ext uri="{FF2B5EF4-FFF2-40B4-BE49-F238E27FC236}">
                  <a16:creationId xmlns:a16="http://schemas.microsoft.com/office/drawing/2014/main" id="{5FA6B234-F568-4EB8-AA29-D706F21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7" t="49605" r="19398"/>
            <a:stretch/>
          </p:blipFill>
          <p:spPr bwMode="auto">
            <a:xfrm>
              <a:off x="850853" y="1089738"/>
              <a:ext cx="3909435" cy="226074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C78EBEC1-777B-4219-929D-9AFAF0C79E10}"/>
                </a:ext>
              </a:extLst>
            </p:cNvPr>
            <p:cNvSpPr/>
            <p:nvPr/>
          </p:nvSpPr>
          <p:spPr>
            <a:xfrm>
              <a:off x="1032013" y="1835387"/>
              <a:ext cx="3687797" cy="769441"/>
            </a:xfrm>
            <a:prstGeom prst="rect">
              <a:avLst/>
            </a:prstGeom>
          </p:spPr>
          <p:txBody>
            <a:bodyPr wrap="square">
              <a:spAutoFit/>
            </a:bodyPr>
            <a:lstStyle/>
            <a:p>
              <a:r>
                <a:rPr lang="en-US" sz="2200" b="1" dirty="0" err="1">
                  <a:solidFill>
                    <a:schemeClr val="bg1"/>
                  </a:solidFill>
                </a:rPr>
                <a:t>donald</a:t>
              </a:r>
              <a:r>
                <a:rPr lang="en-US" sz="2200" b="1" dirty="0">
                  <a:solidFill>
                    <a:schemeClr val="bg1"/>
                  </a:solidFill>
                </a:rPr>
                <a:t> call </a:t>
              </a:r>
              <a:r>
                <a:rPr lang="en-US" sz="2200" b="1" dirty="0" err="1">
                  <a:solidFill>
                    <a:schemeClr val="bg1"/>
                  </a:solidFill>
                </a:rPr>
                <a:t>taiwan</a:t>
              </a:r>
              <a:r>
                <a:rPr lang="en-US" sz="2200" b="1" dirty="0">
                  <a:solidFill>
                    <a:schemeClr val="bg1"/>
                  </a:solidFill>
                </a:rPr>
                <a:t> surprise official</a:t>
              </a:r>
            </a:p>
          </p:txBody>
        </p:sp>
      </p:grpSp>
      <p:sp>
        <p:nvSpPr>
          <p:cNvPr id="28" name="矩形: 圓角 27">
            <a:extLst>
              <a:ext uri="{FF2B5EF4-FFF2-40B4-BE49-F238E27FC236}">
                <a16:creationId xmlns:a16="http://schemas.microsoft.com/office/drawing/2014/main" id="{499C6730-2010-4FF8-BB4F-8A8093E9616A}"/>
              </a:ext>
            </a:extLst>
          </p:cNvPr>
          <p:cNvSpPr/>
          <p:nvPr/>
        </p:nvSpPr>
        <p:spPr>
          <a:xfrm>
            <a:off x="3102413" y="3911767"/>
            <a:ext cx="575734" cy="38485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圓角 28">
            <a:extLst>
              <a:ext uri="{FF2B5EF4-FFF2-40B4-BE49-F238E27FC236}">
                <a16:creationId xmlns:a16="http://schemas.microsoft.com/office/drawing/2014/main" id="{731BD94D-8E38-497E-8A31-1B17AF75E607}"/>
              </a:ext>
            </a:extLst>
          </p:cNvPr>
          <p:cNvSpPr/>
          <p:nvPr/>
        </p:nvSpPr>
        <p:spPr>
          <a:xfrm>
            <a:off x="3155241" y="3460864"/>
            <a:ext cx="1452813" cy="3824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rgbClr val="020203"/>
                </a:solidFill>
              </a:rPr>
              <a:t>Stop Words</a:t>
            </a:r>
          </a:p>
        </p:txBody>
      </p:sp>
      <p:sp>
        <p:nvSpPr>
          <p:cNvPr id="30" name="矩形: 圓角 29">
            <a:extLst>
              <a:ext uri="{FF2B5EF4-FFF2-40B4-BE49-F238E27FC236}">
                <a16:creationId xmlns:a16="http://schemas.microsoft.com/office/drawing/2014/main" id="{B248E620-E1CE-411B-8C88-9F0D5AA68136}"/>
              </a:ext>
            </a:extLst>
          </p:cNvPr>
          <p:cNvSpPr/>
          <p:nvPr/>
        </p:nvSpPr>
        <p:spPr>
          <a:xfrm>
            <a:off x="7878158" y="4065229"/>
            <a:ext cx="967262" cy="38485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圓角 30">
            <a:extLst>
              <a:ext uri="{FF2B5EF4-FFF2-40B4-BE49-F238E27FC236}">
                <a16:creationId xmlns:a16="http://schemas.microsoft.com/office/drawing/2014/main" id="{B8B0F603-C091-484C-B375-7F66585D4E56}"/>
              </a:ext>
            </a:extLst>
          </p:cNvPr>
          <p:cNvSpPr/>
          <p:nvPr/>
        </p:nvSpPr>
        <p:spPr>
          <a:xfrm>
            <a:off x="7555424" y="3610481"/>
            <a:ext cx="1452813" cy="38244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b="1" dirty="0">
                <a:solidFill>
                  <a:srgbClr val="020203"/>
                </a:solidFill>
              </a:rPr>
              <a:t>Lowercase</a:t>
            </a:r>
          </a:p>
        </p:txBody>
      </p:sp>
    </p:spTree>
    <p:extLst>
      <p:ext uri="{BB962C8B-B14F-4D97-AF65-F5344CB8AC3E}">
        <p14:creationId xmlns:p14="http://schemas.microsoft.com/office/powerpoint/2010/main" val="31863679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111760" y="81280"/>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
            <a:extLst>
              <a:ext uri="{FF2B5EF4-FFF2-40B4-BE49-F238E27FC236}">
                <a16:creationId xmlns:a16="http://schemas.microsoft.com/office/drawing/2014/main" id="{B914E76B-3C68-4A73-847B-DACF1742B386}"/>
              </a:ext>
            </a:extLst>
          </p:cNvPr>
          <p:cNvSpPr txBox="1"/>
          <p:nvPr/>
        </p:nvSpPr>
        <p:spPr>
          <a:xfrm>
            <a:off x="681135" y="2033437"/>
            <a:ext cx="10924446" cy="830997"/>
          </a:xfrm>
          <a:prstGeom prst="rect">
            <a:avLst/>
          </a:prstGeom>
          <a:noFill/>
        </p:spPr>
        <p:txBody>
          <a:bodyPr wrap="square" rtlCol="0">
            <a:spAutoFit/>
          </a:bodyPr>
          <a:lstStyle/>
          <a:p>
            <a:pPr algn="just"/>
            <a:r>
              <a:rPr lang="en-US" sz="2400" dirty="0"/>
              <a:t>To split the important content of the tweet into individual elements and input to the model.</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18</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857357" y="717047"/>
            <a:ext cx="4572001" cy="778168"/>
          </a:xfrm>
        </p:spPr>
        <p:txBody>
          <a:bodyPr>
            <a:noAutofit/>
          </a:bodyPr>
          <a:lstStyle/>
          <a:p>
            <a:pPr algn="ctr"/>
            <a:r>
              <a:rPr lang="en-US" b="1" u="sng" dirty="0">
                <a:latin typeface="+mn-lt"/>
              </a:rPr>
              <a:t>Data splitting</a:t>
            </a:r>
          </a:p>
        </p:txBody>
      </p:sp>
      <p:sp>
        <p:nvSpPr>
          <p:cNvPr id="13" name="矩形 12">
            <a:extLst>
              <a:ext uri="{FF2B5EF4-FFF2-40B4-BE49-F238E27FC236}">
                <a16:creationId xmlns:a16="http://schemas.microsoft.com/office/drawing/2014/main" id="{3CD8811F-9871-4C6A-9A41-CC356EBCBFAE}"/>
              </a:ext>
            </a:extLst>
          </p:cNvPr>
          <p:cNvSpPr/>
          <p:nvPr/>
        </p:nvSpPr>
        <p:spPr>
          <a:xfrm>
            <a:off x="402169" y="3890453"/>
            <a:ext cx="4629680" cy="1446550"/>
          </a:xfrm>
          <a:prstGeom prst="rect">
            <a:avLst/>
          </a:prstGeom>
        </p:spPr>
        <p:txBody>
          <a:bodyPr wrap="square">
            <a:spAutoFit/>
          </a:bodyPr>
          <a:lstStyle/>
          <a:p>
            <a:r>
              <a:rPr lang="en-US" sz="2200" b="1" dirty="0">
                <a:solidFill>
                  <a:schemeClr val="bg1"/>
                </a:solidFill>
              </a:rPr>
              <a:t>Donald Trump?</a:t>
            </a:r>
            <a:r>
              <a:rPr lang="zh-TW" altLang="en-US" sz="2200" b="1" dirty="0">
                <a:solidFill>
                  <a:schemeClr val="bg1"/>
                </a:solidFill>
              </a:rPr>
              <a:t>雓</a:t>
            </a:r>
            <a:r>
              <a:rPr lang="en-US" altLang="zh-TW" sz="2200" b="1" dirty="0">
                <a:solidFill>
                  <a:schemeClr val="bg1"/>
                </a:solidFill>
              </a:rPr>
              <a:t>?</a:t>
            </a:r>
            <a:r>
              <a:rPr lang="en-US" sz="2200" b="1" dirty="0">
                <a:solidFill>
                  <a:schemeClr val="bg1"/>
                </a:solidFill>
              </a:rPr>
              <a:t>call with Taiwan president was no surprise: Official https://t.co/F8TzF1U9UPps </a:t>
            </a:r>
            <a:r>
              <a:rPr lang="en-US" altLang="zh-TW" sz="2200" b="1" dirty="0">
                <a:solidFill>
                  <a:schemeClr val="bg1"/>
                </a:solidFill>
              </a:rPr>
              <a:t>to??e #donate</a:t>
            </a:r>
            <a:endParaRPr lang="en-US" sz="2200" b="1" dirty="0">
              <a:solidFill>
                <a:schemeClr val="bg1"/>
              </a:solidFill>
            </a:endParaRPr>
          </a:p>
        </p:txBody>
      </p:sp>
      <p:grpSp>
        <p:nvGrpSpPr>
          <p:cNvPr id="23" name="群組 22">
            <a:extLst>
              <a:ext uri="{FF2B5EF4-FFF2-40B4-BE49-F238E27FC236}">
                <a16:creationId xmlns:a16="http://schemas.microsoft.com/office/drawing/2014/main" id="{85340979-F23A-4A0C-8C5E-70C7F55F3D09}"/>
              </a:ext>
            </a:extLst>
          </p:cNvPr>
          <p:cNvGrpSpPr/>
          <p:nvPr/>
        </p:nvGrpSpPr>
        <p:grpSpPr>
          <a:xfrm>
            <a:off x="829567" y="3402656"/>
            <a:ext cx="3909435" cy="2260741"/>
            <a:chOff x="850853" y="1089738"/>
            <a:chExt cx="3909435" cy="2260741"/>
          </a:xfrm>
        </p:grpSpPr>
        <p:pic>
          <p:nvPicPr>
            <p:cNvPr id="24" name="Picture 4">
              <a:extLst>
                <a:ext uri="{FF2B5EF4-FFF2-40B4-BE49-F238E27FC236}">
                  <a16:creationId xmlns:a16="http://schemas.microsoft.com/office/drawing/2014/main" id="{5FA6B234-F568-4EB8-AA29-D706F21D75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7" t="49605" r="19398"/>
            <a:stretch/>
          </p:blipFill>
          <p:spPr bwMode="auto">
            <a:xfrm>
              <a:off x="850853" y="1089738"/>
              <a:ext cx="3909435" cy="2260741"/>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C78EBEC1-777B-4219-929D-9AFAF0C79E10}"/>
                </a:ext>
              </a:extLst>
            </p:cNvPr>
            <p:cNvSpPr/>
            <p:nvPr/>
          </p:nvSpPr>
          <p:spPr>
            <a:xfrm>
              <a:off x="1032013" y="1835387"/>
              <a:ext cx="3687797" cy="769441"/>
            </a:xfrm>
            <a:prstGeom prst="rect">
              <a:avLst/>
            </a:prstGeom>
          </p:spPr>
          <p:txBody>
            <a:bodyPr wrap="square">
              <a:spAutoFit/>
            </a:bodyPr>
            <a:lstStyle/>
            <a:p>
              <a:r>
                <a:rPr lang="en-US" sz="2200" b="1" dirty="0" err="1">
                  <a:solidFill>
                    <a:schemeClr val="bg1"/>
                  </a:solidFill>
                </a:rPr>
                <a:t>donald</a:t>
              </a:r>
              <a:r>
                <a:rPr lang="en-US" sz="2200" b="1" dirty="0">
                  <a:solidFill>
                    <a:schemeClr val="bg1"/>
                  </a:solidFill>
                </a:rPr>
                <a:t> call </a:t>
              </a:r>
              <a:r>
                <a:rPr lang="en-US" sz="2200" b="1" dirty="0" err="1">
                  <a:solidFill>
                    <a:schemeClr val="bg1"/>
                  </a:solidFill>
                </a:rPr>
                <a:t>taiwan</a:t>
              </a:r>
              <a:r>
                <a:rPr lang="en-US" sz="2200" b="1" dirty="0">
                  <a:solidFill>
                    <a:schemeClr val="bg1"/>
                  </a:solidFill>
                </a:rPr>
                <a:t> surprise official</a:t>
              </a:r>
            </a:p>
          </p:txBody>
        </p:sp>
      </p:grpSp>
      <p:sp>
        <p:nvSpPr>
          <p:cNvPr id="31" name="矩形: 圓角 30">
            <a:extLst>
              <a:ext uri="{FF2B5EF4-FFF2-40B4-BE49-F238E27FC236}">
                <a16:creationId xmlns:a16="http://schemas.microsoft.com/office/drawing/2014/main" id="{B8B0F603-C091-484C-B375-7F66585D4E56}"/>
              </a:ext>
            </a:extLst>
          </p:cNvPr>
          <p:cNvSpPr/>
          <p:nvPr/>
        </p:nvSpPr>
        <p:spPr>
          <a:xfrm>
            <a:off x="8414739" y="4127632"/>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err="1">
                <a:solidFill>
                  <a:schemeClr val="bg1"/>
                </a:solidFill>
              </a:rPr>
              <a:t>donald</a:t>
            </a:r>
            <a:endParaRPr lang="en-US" altLang="zh-TW" sz="2000" b="1" dirty="0">
              <a:solidFill>
                <a:schemeClr val="bg1"/>
              </a:solidFill>
            </a:endParaRPr>
          </a:p>
        </p:txBody>
      </p:sp>
      <p:sp>
        <p:nvSpPr>
          <p:cNvPr id="26" name="箭號: 向右 25">
            <a:extLst>
              <a:ext uri="{FF2B5EF4-FFF2-40B4-BE49-F238E27FC236}">
                <a16:creationId xmlns:a16="http://schemas.microsoft.com/office/drawing/2014/main" id="{223C6B09-0DC8-4764-B1EB-83823300BF7A}"/>
              </a:ext>
            </a:extLst>
          </p:cNvPr>
          <p:cNvSpPr/>
          <p:nvPr/>
        </p:nvSpPr>
        <p:spPr>
          <a:xfrm>
            <a:off x="5041686" y="4218246"/>
            <a:ext cx="1115062" cy="75578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C4604419-E2D3-4D3B-A0BA-001937941620}"/>
              </a:ext>
            </a:extLst>
          </p:cNvPr>
          <p:cNvSpPr/>
          <p:nvPr/>
        </p:nvSpPr>
        <p:spPr>
          <a:xfrm>
            <a:off x="10042249" y="4126789"/>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chemeClr val="bg1"/>
                </a:solidFill>
              </a:rPr>
              <a:t>call</a:t>
            </a:r>
          </a:p>
        </p:txBody>
      </p:sp>
      <p:sp>
        <p:nvSpPr>
          <p:cNvPr id="32" name="矩形: 圓角 31">
            <a:extLst>
              <a:ext uri="{FF2B5EF4-FFF2-40B4-BE49-F238E27FC236}">
                <a16:creationId xmlns:a16="http://schemas.microsoft.com/office/drawing/2014/main" id="{1383DB4A-55B2-4EB2-BAF0-567EB9501A9D}"/>
              </a:ext>
            </a:extLst>
          </p:cNvPr>
          <p:cNvSpPr/>
          <p:nvPr/>
        </p:nvSpPr>
        <p:spPr>
          <a:xfrm>
            <a:off x="6673785" y="4701627"/>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err="1">
                <a:solidFill>
                  <a:schemeClr val="bg1"/>
                </a:solidFill>
              </a:rPr>
              <a:t>taiwan</a:t>
            </a:r>
            <a:endParaRPr lang="en-US" altLang="zh-TW" sz="2000" b="1" dirty="0">
              <a:solidFill>
                <a:schemeClr val="bg1"/>
              </a:solidFill>
            </a:endParaRPr>
          </a:p>
        </p:txBody>
      </p:sp>
      <p:sp>
        <p:nvSpPr>
          <p:cNvPr id="33" name="矩形: 圓角 32">
            <a:extLst>
              <a:ext uri="{FF2B5EF4-FFF2-40B4-BE49-F238E27FC236}">
                <a16:creationId xmlns:a16="http://schemas.microsoft.com/office/drawing/2014/main" id="{2ABE41E8-2228-4C1C-983E-C26434CE9BB5}"/>
              </a:ext>
            </a:extLst>
          </p:cNvPr>
          <p:cNvSpPr/>
          <p:nvPr/>
        </p:nvSpPr>
        <p:spPr>
          <a:xfrm>
            <a:off x="8414738" y="4701627"/>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chemeClr val="bg1"/>
                </a:solidFill>
              </a:rPr>
              <a:t>surprise</a:t>
            </a:r>
          </a:p>
        </p:txBody>
      </p:sp>
      <p:sp>
        <p:nvSpPr>
          <p:cNvPr id="34" name="矩形: 圓角 33">
            <a:extLst>
              <a:ext uri="{FF2B5EF4-FFF2-40B4-BE49-F238E27FC236}">
                <a16:creationId xmlns:a16="http://schemas.microsoft.com/office/drawing/2014/main" id="{85CB5033-4CF4-4B12-A668-8E0CAC5BEF91}"/>
              </a:ext>
            </a:extLst>
          </p:cNvPr>
          <p:cNvSpPr/>
          <p:nvPr/>
        </p:nvSpPr>
        <p:spPr>
          <a:xfrm>
            <a:off x="10042249" y="4712953"/>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chemeClr val="bg1"/>
                </a:solidFill>
              </a:rPr>
              <a:t>official</a:t>
            </a:r>
          </a:p>
        </p:txBody>
      </p:sp>
      <p:sp>
        <p:nvSpPr>
          <p:cNvPr id="36" name="矩形: 圓角 35">
            <a:extLst>
              <a:ext uri="{FF2B5EF4-FFF2-40B4-BE49-F238E27FC236}">
                <a16:creationId xmlns:a16="http://schemas.microsoft.com/office/drawing/2014/main" id="{AC70E2CD-00B8-45B6-B384-9733D42791F8}"/>
              </a:ext>
            </a:extLst>
          </p:cNvPr>
          <p:cNvSpPr/>
          <p:nvPr/>
        </p:nvSpPr>
        <p:spPr>
          <a:xfrm>
            <a:off x="6459670" y="3800230"/>
            <a:ext cx="5145911" cy="153677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1400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1FDB199F-287F-4F0B-8983-D4B0725EB17F}"/>
              </a:ext>
            </a:extLst>
          </p:cNvPr>
          <p:cNvSpPr>
            <a:spLocks noGrp="1"/>
          </p:cNvSpPr>
          <p:nvPr>
            <p:ph type="sldNum" sz="quarter" idx="12"/>
          </p:nvPr>
        </p:nvSpPr>
        <p:spPr/>
        <p:txBody>
          <a:bodyPr/>
          <a:lstStyle/>
          <a:p>
            <a:fld id="{1BEE8180-7E21-4BA8-8A3A-74345DF86689}" type="slidenum">
              <a:rPr lang="en-US" smtClean="0"/>
              <a:t>19</a:t>
            </a:fld>
            <a:endParaRPr lang="en-US"/>
          </a:p>
        </p:txBody>
      </p:sp>
      <p:sp>
        <p:nvSpPr>
          <p:cNvPr id="7" name="矩形 6">
            <a:extLst>
              <a:ext uri="{FF2B5EF4-FFF2-40B4-BE49-F238E27FC236}">
                <a16:creationId xmlns:a16="http://schemas.microsoft.com/office/drawing/2014/main" id="{DB941514-DBC1-4996-A74B-1AF176FA44C2}"/>
              </a:ext>
            </a:extLst>
          </p:cNvPr>
          <p:cNvSpPr/>
          <p:nvPr/>
        </p:nvSpPr>
        <p:spPr>
          <a:xfrm>
            <a:off x="453569" y="1113999"/>
            <a:ext cx="11284862" cy="5368340"/>
          </a:xfrm>
          <a:prstGeom prst="rect">
            <a:avLst/>
          </a:prstGeom>
          <a:solidFill>
            <a:srgbClr val="207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DD4C63B3-43CE-4944-A54F-4E0F0A39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626" y="4944458"/>
            <a:ext cx="1400783" cy="1400783"/>
          </a:xfrm>
          <a:prstGeom prst="rect">
            <a:avLst/>
          </a:prstGeom>
        </p:spPr>
      </p:pic>
      <p:graphicFrame>
        <p:nvGraphicFramePr>
          <p:cNvPr id="3" name="表格 2">
            <a:extLst>
              <a:ext uri="{FF2B5EF4-FFF2-40B4-BE49-F238E27FC236}">
                <a16:creationId xmlns:a16="http://schemas.microsoft.com/office/drawing/2014/main" id="{B7C3E32A-012E-477A-A67C-E9656C749E2F}"/>
              </a:ext>
            </a:extLst>
          </p:cNvPr>
          <p:cNvGraphicFramePr>
            <a:graphicFrameLocks noGrp="1"/>
          </p:cNvGraphicFramePr>
          <p:nvPr>
            <p:extLst>
              <p:ext uri="{D42A27DB-BD31-4B8C-83A1-F6EECF244321}">
                <p14:modId xmlns:p14="http://schemas.microsoft.com/office/powerpoint/2010/main" val="2265387670"/>
              </p:ext>
            </p:extLst>
          </p:nvPr>
        </p:nvGraphicFramePr>
        <p:xfrm>
          <a:off x="580662" y="1228359"/>
          <a:ext cx="9252871" cy="5161182"/>
        </p:xfrm>
        <a:graphic>
          <a:graphicData uri="http://schemas.openxmlformats.org/drawingml/2006/table">
            <a:tbl>
              <a:tblPr/>
              <a:tblGrid>
                <a:gridCol w="790594">
                  <a:extLst>
                    <a:ext uri="{9D8B030D-6E8A-4147-A177-3AD203B41FA5}">
                      <a16:colId xmlns:a16="http://schemas.microsoft.com/office/drawing/2014/main" val="3101257765"/>
                    </a:ext>
                  </a:extLst>
                </a:gridCol>
                <a:gridCol w="2254655">
                  <a:extLst>
                    <a:ext uri="{9D8B030D-6E8A-4147-A177-3AD203B41FA5}">
                      <a16:colId xmlns:a16="http://schemas.microsoft.com/office/drawing/2014/main" val="3586557570"/>
                    </a:ext>
                  </a:extLst>
                </a:gridCol>
                <a:gridCol w="6207622">
                  <a:extLst>
                    <a:ext uri="{9D8B030D-6E8A-4147-A177-3AD203B41FA5}">
                      <a16:colId xmlns:a16="http://schemas.microsoft.com/office/drawing/2014/main" val="227848468"/>
                    </a:ext>
                  </a:extLst>
                </a:gridCol>
              </a:tblGrid>
              <a:tr h="178867">
                <a:tc>
                  <a:txBody>
                    <a:bodyPr/>
                    <a:lstStyle/>
                    <a:p>
                      <a:pPr algn="ctr" fontAlgn="ctr"/>
                      <a:r>
                        <a:rPr lang="en-US" sz="1400" b="1" i="0" u="none" strike="noStrike">
                          <a:solidFill>
                            <a:schemeClr val="bg1"/>
                          </a:solidFill>
                          <a:effectLst/>
                          <a:latin typeface="+mn-lt"/>
                          <a:ea typeface="新細明體" panose="02020500000000000000" pitchFamily="18" charset="-120"/>
                        </a:rPr>
                        <a:t>is_RT</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fontAlgn="ctr"/>
                      <a:r>
                        <a:rPr lang="en-US" sz="1400" b="1" i="0" u="none" strike="noStrike">
                          <a:solidFill>
                            <a:schemeClr val="bg1"/>
                          </a:solidFill>
                          <a:effectLst/>
                          <a:latin typeface="+mn-lt"/>
                          <a:ea typeface="新細明體" panose="02020500000000000000" pitchFamily="18" charset="-120"/>
                        </a:rPr>
                        <a:t>retweet_from</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fontAlgn="ctr"/>
                      <a:r>
                        <a:rPr lang="en-US" sz="1400" b="1" i="0" u="none" strike="noStrike" dirty="0" err="1">
                          <a:solidFill>
                            <a:schemeClr val="bg1"/>
                          </a:solidFill>
                          <a:effectLst/>
                          <a:latin typeface="+mn-lt"/>
                          <a:ea typeface="新細明體" panose="02020500000000000000" pitchFamily="18" charset="-120"/>
                        </a:rPr>
                        <a:t>stopwords_removed_original_text</a:t>
                      </a:r>
                      <a:endParaRPr lang="en-US" sz="1400" b="1" i="0" u="none" strike="noStrike" dirty="0">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011827483"/>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mysticwolf12001 cmon one beating clinton</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93730729"/>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chadwilliams91 ill move states you are hired thanks</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41406696"/>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hunterbalthazor ran president vote back track</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45199301"/>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kyleraccio vinnytitone think hell lead polls like healthy trump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95313441"/>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harrycraig96</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59788351"/>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dirty="0">
                          <a:solidFill>
                            <a:schemeClr val="bg1"/>
                          </a:solidFill>
                          <a:effectLst/>
                          <a:latin typeface="+mn-lt"/>
                          <a:ea typeface="新細明體" panose="02020500000000000000" pitchFamily="18" charset="-120"/>
                        </a:rPr>
                        <a:t>americanwoman00 great </a:t>
                      </a:r>
                      <a:r>
                        <a:rPr lang="en-US" sz="1400" b="0" i="0" u="none" strike="noStrike" dirty="0" err="1">
                          <a:solidFill>
                            <a:schemeClr val="bg1"/>
                          </a:solidFill>
                          <a:effectLst/>
                          <a:latin typeface="+mn-lt"/>
                          <a:ea typeface="新細明體" panose="02020500000000000000" pitchFamily="18" charset="-120"/>
                        </a:rPr>
                        <a:t>greta</a:t>
                      </a:r>
                      <a:r>
                        <a:rPr lang="en-US" sz="1400" b="0" i="0" u="none" strike="noStrike" dirty="0">
                          <a:solidFill>
                            <a:schemeClr val="bg1"/>
                          </a:solidFill>
                          <a:effectLst/>
                          <a:latin typeface="+mn-lt"/>
                          <a:ea typeface="新細明體" panose="02020500000000000000" pitchFamily="18" charset="-120"/>
                        </a:rPr>
                        <a:t> awesome thank you</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8984043"/>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people proud fact obama birth certificate book miraculously</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30706520"/>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garrykennedy great greta huge fan really inspire me thank you</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3217165"/>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0</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carlotalorenabr fact realdonaldtrump run excited</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065499319"/>
                  </a:ext>
                </a:extLst>
              </a:tr>
              <a:tr h="476436">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dirty="0" err="1">
                          <a:solidFill>
                            <a:schemeClr val="bg1"/>
                          </a:solidFill>
                          <a:effectLst/>
                          <a:latin typeface="+mn-lt"/>
                          <a:ea typeface="新細明體" panose="02020500000000000000" pitchFamily="18" charset="-120"/>
                        </a:rPr>
                        <a:t>DanScavino</a:t>
                      </a:r>
                      <a:endParaRPr lang="en-US" sz="1400" b="0" i="0" u="none" strike="noStrike" dirty="0">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dirty="0">
                          <a:solidFill>
                            <a:schemeClr val="bg1"/>
                          </a:solidFill>
                          <a:effectLst/>
                          <a:latin typeface="+mn-lt"/>
                          <a:ea typeface="新細明體" panose="02020500000000000000" pitchFamily="18" charset="-120"/>
                        </a:rPr>
                        <a:t>join amp </a:t>
                      </a:r>
                      <a:r>
                        <a:rPr lang="en-US" sz="1400" b="0" i="0" u="none" strike="noStrike" dirty="0" err="1">
                          <a:solidFill>
                            <a:schemeClr val="bg1"/>
                          </a:solidFill>
                          <a:effectLst/>
                          <a:latin typeface="+mn-lt"/>
                          <a:ea typeface="新細明體" panose="02020500000000000000" pitchFamily="18" charset="-120"/>
                        </a:rPr>
                        <a:t>vpeotus</a:t>
                      </a:r>
                      <a:r>
                        <a:rPr lang="en-US" sz="1400" b="0" i="0" u="none" strike="noStrike" dirty="0">
                          <a:solidFill>
                            <a:schemeClr val="bg1"/>
                          </a:solidFill>
                          <a:effectLst/>
                          <a:latin typeface="+mn-lt"/>
                          <a:ea typeface="新細明體" panose="02020500000000000000" pitchFamily="18" charset="-120"/>
                        </a:rPr>
                        <a:t> pence live west allis </a:t>
                      </a:r>
                      <a:r>
                        <a:rPr lang="en-US" sz="1400" b="0" i="0" u="none" strike="noStrike" dirty="0" err="1">
                          <a:solidFill>
                            <a:schemeClr val="bg1"/>
                          </a:solidFill>
                          <a:effectLst/>
                          <a:latin typeface="+mn-lt"/>
                          <a:ea typeface="新細明體" panose="02020500000000000000" pitchFamily="18" charset="-120"/>
                        </a:rPr>
                        <a:t>wisconsin</a:t>
                      </a:r>
                      <a:r>
                        <a:rPr lang="en-US" sz="1400" b="0" i="0" u="none" strike="noStrike" dirty="0">
                          <a:solidFill>
                            <a:schemeClr val="bg1"/>
                          </a:solidFill>
                          <a:effectLst/>
                          <a:latin typeface="+mn-lt"/>
                          <a:ea typeface="新細明體" panose="02020500000000000000" pitchFamily="18" charset="-120"/>
                        </a:rPr>
                        <a:t>  thankyoutour2016</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96636715"/>
                  </a:ext>
                </a:extLst>
              </a:tr>
              <a:tr h="476436">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DanScavino</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dirty="0">
                          <a:solidFill>
                            <a:schemeClr val="bg1"/>
                          </a:solidFill>
                          <a:effectLst/>
                          <a:latin typeface="+mn-lt"/>
                          <a:ea typeface="新細明體" panose="02020500000000000000" pitchFamily="18" charset="-120"/>
                        </a:rPr>
                        <a:t>join live mobile </a:t>
                      </a:r>
                      <a:r>
                        <a:rPr lang="en-US" sz="1400" b="0" i="0" u="none" strike="noStrike" dirty="0" err="1">
                          <a:solidFill>
                            <a:schemeClr val="bg1"/>
                          </a:solidFill>
                          <a:effectLst/>
                          <a:latin typeface="+mn-lt"/>
                          <a:ea typeface="新細明體" panose="02020500000000000000" pitchFamily="18" charset="-120"/>
                        </a:rPr>
                        <a:t>alabama</a:t>
                      </a:r>
                      <a:r>
                        <a:rPr lang="en-US" sz="1400" b="0" i="0" u="none" strike="noStrike" dirty="0">
                          <a:solidFill>
                            <a:schemeClr val="bg1"/>
                          </a:solidFill>
                          <a:effectLst/>
                          <a:latin typeface="+mn-lt"/>
                          <a:ea typeface="新細明體" panose="02020500000000000000" pitchFamily="18" charset="-120"/>
                        </a:rPr>
                        <a:t> via thankyoutour2016 watch</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60654286"/>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importing homeland agree mr trump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61768898"/>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realDonaldTrump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happy</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4758204"/>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Reince</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happy year blessings all looking forward things 2017 realdonaldtrump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88669704"/>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IvankaTrump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2016 one exciting years life wish peace love happy new</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43275513"/>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jamestaranto</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serious people worry start war trump phone taiwans crazy oe</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6962521"/>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endParaRPr lang="zh-TW" altLang="en-US" sz="1400" b="0" i="0" u="none" strike="noStrike">
                        <a:solidFill>
                          <a:schemeClr val="bg1"/>
                        </a:solidFill>
                        <a:effectLst/>
                        <a:latin typeface="+mn-lt"/>
                        <a:ea typeface="新細明體" panose="02020500000000000000" pitchFamily="18" charset="-120"/>
                      </a:endParaRP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photos show public</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6066415"/>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DanScavino</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one think photo says all</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54984220"/>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King_Pepp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driving tons ugly realdonaldtrump talking</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59754160"/>
                  </a:ext>
                </a:extLst>
              </a:tr>
              <a:tr h="178867">
                <a:tc>
                  <a:txBody>
                    <a:bodyPr/>
                    <a:lstStyle/>
                    <a:p>
                      <a:pPr algn="ctr" fontAlgn="ctr"/>
                      <a:r>
                        <a:rPr lang="en-US" altLang="zh-TW" sz="1400" b="0" i="0" u="none" strike="noStrike">
                          <a:solidFill>
                            <a:schemeClr val="bg1"/>
                          </a:solidFill>
                          <a:effectLst/>
                          <a:latin typeface="+mn-lt"/>
                          <a:ea typeface="新細明體" panose="02020500000000000000" pitchFamily="18" charset="-120"/>
                        </a:rPr>
                        <a:t>1</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n-lt"/>
                          <a:ea typeface="新細明體" panose="02020500000000000000" pitchFamily="18" charset="-120"/>
                        </a:rPr>
                        <a:t>realDonaldTrump</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en-US" sz="1400" b="0" i="0" u="none" strike="noStrike" dirty="0">
                          <a:solidFill>
                            <a:schemeClr val="bg1"/>
                          </a:solidFill>
                          <a:effectLst/>
                          <a:latin typeface="+mn-lt"/>
                          <a:ea typeface="新細明體" panose="02020500000000000000" pitchFamily="18" charset="-120"/>
                        </a:rPr>
                        <a:t>secret getting </a:t>
                      </a:r>
                      <a:r>
                        <a:rPr lang="en-US" sz="1400" b="0" i="0" u="none" strike="noStrike" dirty="0" err="1">
                          <a:solidFill>
                            <a:schemeClr val="bg1"/>
                          </a:solidFill>
                          <a:effectLst/>
                          <a:latin typeface="+mn-lt"/>
                          <a:ea typeface="新細明體" panose="02020500000000000000" pitchFamily="18" charset="-120"/>
                        </a:rPr>
                        <a:t>getting</a:t>
                      </a:r>
                      <a:r>
                        <a:rPr lang="en-US" sz="1400" b="0" i="0" u="none" strike="noStrike" dirty="0">
                          <a:solidFill>
                            <a:schemeClr val="bg1"/>
                          </a:solidFill>
                          <a:effectLst/>
                          <a:latin typeface="+mn-lt"/>
                          <a:ea typeface="新細明體" panose="02020500000000000000" pitchFamily="18" charset="-120"/>
                        </a:rPr>
                        <a:t> started twain</a:t>
                      </a:r>
                    </a:p>
                  </a:txBody>
                  <a:tcPr marL="8130" marR="8130" marT="813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88223304"/>
                  </a:ext>
                </a:extLst>
              </a:tr>
            </a:tbl>
          </a:graphicData>
        </a:graphic>
      </p:graphicFrame>
      <p:sp>
        <p:nvSpPr>
          <p:cNvPr id="17" name="標題 1">
            <a:extLst>
              <a:ext uri="{FF2B5EF4-FFF2-40B4-BE49-F238E27FC236}">
                <a16:creationId xmlns:a16="http://schemas.microsoft.com/office/drawing/2014/main" id="{C66D4AAB-BEF9-412A-A3DA-F30DE17205B0}"/>
              </a:ext>
            </a:extLst>
          </p:cNvPr>
          <p:cNvSpPr>
            <a:spLocks noGrp="1"/>
          </p:cNvSpPr>
          <p:nvPr>
            <p:ph type="title"/>
          </p:nvPr>
        </p:nvSpPr>
        <p:spPr>
          <a:xfrm>
            <a:off x="3853760" y="208627"/>
            <a:ext cx="4572001" cy="778168"/>
          </a:xfrm>
        </p:spPr>
        <p:txBody>
          <a:bodyPr>
            <a:noAutofit/>
          </a:bodyPr>
          <a:lstStyle/>
          <a:p>
            <a:pPr algn="ctr"/>
            <a:r>
              <a:rPr lang="en-US" b="1" u="sng" dirty="0">
                <a:latin typeface="+mn-lt"/>
              </a:rPr>
              <a:t>Data splitting</a:t>
            </a:r>
          </a:p>
        </p:txBody>
      </p:sp>
    </p:spTree>
    <p:extLst>
      <p:ext uri="{BB962C8B-B14F-4D97-AF65-F5344CB8AC3E}">
        <p14:creationId xmlns:p14="http://schemas.microsoft.com/office/powerpoint/2010/main" val="24860962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2834B8-DB3F-4C6D-9383-96054515C8F1}"/>
              </a:ext>
            </a:extLst>
          </p:cNvPr>
          <p:cNvSpPr>
            <a:spLocks noGrp="1"/>
          </p:cNvSpPr>
          <p:nvPr>
            <p:ph type="title"/>
          </p:nvPr>
        </p:nvSpPr>
        <p:spPr>
          <a:xfrm>
            <a:off x="838200" y="893026"/>
            <a:ext cx="10515600" cy="1325563"/>
          </a:xfrm>
        </p:spPr>
        <p:txBody>
          <a:bodyPr/>
          <a:lstStyle/>
          <a:p>
            <a:pPr algn="ctr"/>
            <a:r>
              <a:rPr lang="en-US" dirty="0"/>
              <a:t>Outline</a:t>
            </a:r>
          </a:p>
        </p:txBody>
      </p:sp>
      <p:graphicFrame>
        <p:nvGraphicFramePr>
          <p:cNvPr id="5" name="內容版面配置區 2">
            <a:extLst>
              <a:ext uri="{FF2B5EF4-FFF2-40B4-BE49-F238E27FC236}">
                <a16:creationId xmlns:a16="http://schemas.microsoft.com/office/drawing/2014/main" id="{29C4EF48-E2F1-4BDA-A1D5-290B54120419}"/>
              </a:ext>
            </a:extLst>
          </p:cNvPr>
          <p:cNvGraphicFramePr>
            <a:graphicFrameLocks/>
          </p:cNvGraphicFramePr>
          <p:nvPr>
            <p:extLst>
              <p:ext uri="{D42A27DB-BD31-4B8C-83A1-F6EECF244321}">
                <p14:modId xmlns:p14="http://schemas.microsoft.com/office/powerpoint/2010/main" val="324204396"/>
              </p:ext>
            </p:extLst>
          </p:nvPr>
        </p:nvGraphicFramePr>
        <p:xfrm>
          <a:off x="1236295" y="2416726"/>
          <a:ext cx="9719410" cy="2723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25D2430A-CFB6-41B0-8416-D9EE43614379}"/>
              </a:ext>
            </a:extLst>
          </p:cNvPr>
          <p:cNvSpPr>
            <a:spLocks noGrp="1"/>
          </p:cNvSpPr>
          <p:nvPr>
            <p:ph type="sldNum" sz="quarter" idx="12"/>
          </p:nvPr>
        </p:nvSpPr>
        <p:spPr/>
        <p:txBody>
          <a:bodyPr/>
          <a:lstStyle/>
          <a:p>
            <a:fld id="{1BEE8180-7E21-4BA8-8A3A-74345DF86689}" type="slidenum">
              <a:rPr lang="en-US" smtClean="0"/>
              <a:t>2</a:t>
            </a:fld>
            <a:endParaRPr lang="en-US"/>
          </a:p>
        </p:txBody>
      </p:sp>
    </p:spTree>
    <p:extLst>
      <p:ext uri="{BB962C8B-B14F-4D97-AF65-F5344CB8AC3E}">
        <p14:creationId xmlns:p14="http://schemas.microsoft.com/office/powerpoint/2010/main" val="33997159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2834B8-DB3F-4C6D-9383-96054515C8F1}"/>
              </a:ext>
            </a:extLst>
          </p:cNvPr>
          <p:cNvSpPr>
            <a:spLocks noGrp="1"/>
          </p:cNvSpPr>
          <p:nvPr>
            <p:ph type="title"/>
          </p:nvPr>
        </p:nvSpPr>
        <p:spPr>
          <a:xfrm>
            <a:off x="838200" y="893026"/>
            <a:ext cx="10515600" cy="1325563"/>
          </a:xfrm>
        </p:spPr>
        <p:txBody>
          <a:bodyPr/>
          <a:lstStyle/>
          <a:p>
            <a:pPr algn="ctr"/>
            <a:r>
              <a:rPr lang="en-US" dirty="0"/>
              <a:t>Data representation</a:t>
            </a:r>
          </a:p>
        </p:txBody>
      </p:sp>
      <p:graphicFrame>
        <p:nvGraphicFramePr>
          <p:cNvPr id="5" name="內容版面配置區 2">
            <a:extLst>
              <a:ext uri="{FF2B5EF4-FFF2-40B4-BE49-F238E27FC236}">
                <a16:creationId xmlns:a16="http://schemas.microsoft.com/office/drawing/2014/main" id="{29C4EF48-E2F1-4BDA-A1D5-290B54120419}"/>
              </a:ext>
            </a:extLst>
          </p:cNvPr>
          <p:cNvGraphicFramePr>
            <a:graphicFrameLocks/>
          </p:cNvGraphicFramePr>
          <p:nvPr>
            <p:extLst>
              <p:ext uri="{D42A27DB-BD31-4B8C-83A1-F6EECF244321}">
                <p14:modId xmlns:p14="http://schemas.microsoft.com/office/powerpoint/2010/main" val="1694536261"/>
              </p:ext>
            </p:extLst>
          </p:nvPr>
        </p:nvGraphicFramePr>
        <p:xfrm>
          <a:off x="1236295" y="2416726"/>
          <a:ext cx="9719410" cy="2723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25D2430A-CFB6-41B0-8416-D9EE43614379}"/>
              </a:ext>
            </a:extLst>
          </p:cNvPr>
          <p:cNvSpPr>
            <a:spLocks noGrp="1"/>
          </p:cNvSpPr>
          <p:nvPr>
            <p:ph type="sldNum" sz="quarter" idx="12"/>
          </p:nvPr>
        </p:nvSpPr>
        <p:spPr/>
        <p:txBody>
          <a:bodyPr/>
          <a:lstStyle/>
          <a:p>
            <a:fld id="{1BEE8180-7E21-4BA8-8A3A-74345DF86689}" type="slidenum">
              <a:rPr lang="en-US" smtClean="0"/>
              <a:t>20</a:t>
            </a:fld>
            <a:endParaRPr lang="en-US"/>
          </a:p>
        </p:txBody>
      </p:sp>
    </p:spTree>
    <p:extLst>
      <p:ext uri="{BB962C8B-B14F-4D97-AF65-F5344CB8AC3E}">
        <p14:creationId xmlns:p14="http://schemas.microsoft.com/office/powerpoint/2010/main" val="23239502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0" y="384871"/>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
            <a:extLst>
              <a:ext uri="{FF2B5EF4-FFF2-40B4-BE49-F238E27FC236}">
                <a16:creationId xmlns:a16="http://schemas.microsoft.com/office/drawing/2014/main" id="{B914E76B-3C68-4A73-847B-DACF1742B386}"/>
              </a:ext>
            </a:extLst>
          </p:cNvPr>
          <p:cNvSpPr txBox="1"/>
          <p:nvPr/>
        </p:nvSpPr>
        <p:spPr>
          <a:xfrm>
            <a:off x="653326" y="1807746"/>
            <a:ext cx="10825311" cy="830997"/>
          </a:xfrm>
          <a:prstGeom prst="rect">
            <a:avLst/>
          </a:prstGeom>
          <a:noFill/>
        </p:spPr>
        <p:txBody>
          <a:bodyPr wrap="square" rtlCol="0">
            <a:spAutoFit/>
          </a:bodyPr>
          <a:lstStyle/>
          <a:p>
            <a:pPr algn="just"/>
            <a:r>
              <a:rPr lang="en-US" sz="2400" dirty="0"/>
              <a:t>Since the content of tweets is mostly unstructured, the Vector Space model must be used to convert it into structured data and obtain useful information.</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21</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379551" y="662071"/>
            <a:ext cx="5432899" cy="778168"/>
          </a:xfrm>
        </p:spPr>
        <p:txBody>
          <a:bodyPr>
            <a:noAutofit/>
          </a:bodyPr>
          <a:lstStyle/>
          <a:p>
            <a:pPr algn="ctr"/>
            <a:r>
              <a:rPr lang="en-US" b="1" u="sng" dirty="0">
                <a:latin typeface="+mn-lt"/>
              </a:rPr>
              <a:t>Vector Space model</a:t>
            </a:r>
          </a:p>
        </p:txBody>
      </p:sp>
      <p:graphicFrame>
        <p:nvGraphicFramePr>
          <p:cNvPr id="11" name="內容版面配置區 2">
            <a:extLst>
              <a:ext uri="{FF2B5EF4-FFF2-40B4-BE49-F238E27FC236}">
                <a16:creationId xmlns:a16="http://schemas.microsoft.com/office/drawing/2014/main" id="{32B9E4AB-1862-4A09-A6CA-B23487BC21F4}"/>
              </a:ext>
            </a:extLst>
          </p:cNvPr>
          <p:cNvGraphicFramePr>
            <a:graphicFrameLocks/>
          </p:cNvGraphicFramePr>
          <p:nvPr>
            <p:extLst>
              <p:ext uri="{D42A27DB-BD31-4B8C-83A1-F6EECF244321}">
                <p14:modId xmlns:p14="http://schemas.microsoft.com/office/powerpoint/2010/main" val="53830895"/>
              </p:ext>
            </p:extLst>
          </p:nvPr>
        </p:nvGraphicFramePr>
        <p:xfrm>
          <a:off x="1216067" y="3335766"/>
          <a:ext cx="9759866" cy="2825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63322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0" y="384871"/>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字方塊 7">
            <a:extLst>
              <a:ext uri="{FF2B5EF4-FFF2-40B4-BE49-F238E27FC236}">
                <a16:creationId xmlns:a16="http://schemas.microsoft.com/office/drawing/2014/main" id="{B914E76B-3C68-4A73-847B-DACF1742B386}"/>
              </a:ext>
            </a:extLst>
          </p:cNvPr>
          <p:cNvSpPr txBox="1"/>
          <p:nvPr/>
        </p:nvSpPr>
        <p:spPr>
          <a:xfrm>
            <a:off x="653326" y="1807746"/>
            <a:ext cx="10825311" cy="830997"/>
          </a:xfrm>
          <a:prstGeom prst="rect">
            <a:avLst/>
          </a:prstGeom>
          <a:noFill/>
        </p:spPr>
        <p:txBody>
          <a:bodyPr wrap="square" rtlCol="0">
            <a:spAutoFit/>
          </a:bodyPr>
          <a:lstStyle/>
          <a:p>
            <a:pPr algn="just"/>
            <a:r>
              <a:rPr lang="en-US" sz="2400" b="1" dirty="0">
                <a:solidFill>
                  <a:srgbClr val="C00000"/>
                </a:solidFill>
              </a:rPr>
              <a:t>BOW </a:t>
            </a:r>
            <a:r>
              <a:rPr lang="en-US" sz="2400" dirty="0"/>
              <a:t>is a common representation of documents. The representation of a document d is the set of weight of its term.</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22</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379551" y="662071"/>
            <a:ext cx="5432899" cy="778168"/>
          </a:xfrm>
        </p:spPr>
        <p:txBody>
          <a:bodyPr>
            <a:noAutofit/>
          </a:bodyPr>
          <a:lstStyle/>
          <a:p>
            <a:pPr algn="ctr"/>
            <a:r>
              <a:rPr lang="en-US" b="1" u="sng" dirty="0">
                <a:latin typeface="+mn-lt"/>
              </a:rPr>
              <a:t>BOW (Bag of Words)</a:t>
            </a:r>
          </a:p>
        </p:txBody>
      </p:sp>
      <p:graphicFrame>
        <p:nvGraphicFramePr>
          <p:cNvPr id="3" name="表格 2">
            <a:extLst>
              <a:ext uri="{FF2B5EF4-FFF2-40B4-BE49-F238E27FC236}">
                <a16:creationId xmlns:a16="http://schemas.microsoft.com/office/drawing/2014/main" id="{8A38364E-E698-47D2-B828-63D3A97EB231}"/>
              </a:ext>
            </a:extLst>
          </p:cNvPr>
          <p:cNvGraphicFramePr>
            <a:graphicFrameLocks noGrp="1"/>
          </p:cNvGraphicFramePr>
          <p:nvPr>
            <p:extLst>
              <p:ext uri="{D42A27DB-BD31-4B8C-83A1-F6EECF244321}">
                <p14:modId xmlns:p14="http://schemas.microsoft.com/office/powerpoint/2010/main" val="3268317919"/>
              </p:ext>
            </p:extLst>
          </p:nvPr>
        </p:nvGraphicFramePr>
        <p:xfrm>
          <a:off x="168234" y="3888834"/>
          <a:ext cx="6661151" cy="942975"/>
        </p:xfrm>
        <a:graphic>
          <a:graphicData uri="http://schemas.openxmlformats.org/drawingml/2006/table">
            <a:tbl>
              <a:tblPr/>
              <a:tblGrid>
                <a:gridCol w="3292089">
                  <a:extLst>
                    <a:ext uri="{9D8B030D-6E8A-4147-A177-3AD203B41FA5}">
                      <a16:colId xmlns:a16="http://schemas.microsoft.com/office/drawing/2014/main" val="1430293826"/>
                    </a:ext>
                  </a:extLst>
                </a:gridCol>
                <a:gridCol w="805259">
                  <a:extLst>
                    <a:ext uri="{9D8B030D-6E8A-4147-A177-3AD203B41FA5}">
                      <a16:colId xmlns:a16="http://schemas.microsoft.com/office/drawing/2014/main" val="3636731443"/>
                    </a:ext>
                  </a:extLst>
                </a:gridCol>
                <a:gridCol w="757891">
                  <a:extLst>
                    <a:ext uri="{9D8B030D-6E8A-4147-A177-3AD203B41FA5}">
                      <a16:colId xmlns:a16="http://schemas.microsoft.com/office/drawing/2014/main" val="495707738"/>
                    </a:ext>
                  </a:extLst>
                </a:gridCol>
                <a:gridCol w="757891">
                  <a:extLst>
                    <a:ext uri="{9D8B030D-6E8A-4147-A177-3AD203B41FA5}">
                      <a16:colId xmlns:a16="http://schemas.microsoft.com/office/drawing/2014/main" val="3726623176"/>
                    </a:ext>
                  </a:extLst>
                </a:gridCol>
                <a:gridCol w="1048021">
                  <a:extLst>
                    <a:ext uri="{9D8B030D-6E8A-4147-A177-3AD203B41FA5}">
                      <a16:colId xmlns:a16="http://schemas.microsoft.com/office/drawing/2014/main" val="3377170786"/>
                    </a:ext>
                  </a:extLst>
                </a:gridCol>
              </a:tblGrid>
              <a:tr h="170201">
                <a:tc>
                  <a:txBody>
                    <a:bodyPr/>
                    <a:lstStyle/>
                    <a:p>
                      <a:pPr algn="ctr" fontAlgn="ctr"/>
                      <a:r>
                        <a:rPr lang="en-US" sz="2000" b="0" i="0" u="none" strike="noStrike">
                          <a:solidFill>
                            <a:srgbClr val="000000"/>
                          </a:solidFill>
                          <a:effectLst/>
                          <a:latin typeface="+mn-lt"/>
                          <a:ea typeface="新細明體" panose="02020500000000000000" pitchFamily="18" charset="-120"/>
                        </a:rPr>
                        <a:t>Sentence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Mary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John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Alex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mn-lt"/>
                          <a:ea typeface="新細明體" panose="02020500000000000000" pitchFamily="18" charset="-120"/>
                        </a:rPr>
                        <a:t>quicker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76180"/>
                  </a:ext>
                </a:extLst>
              </a:tr>
              <a:tr h="209550">
                <a:tc>
                  <a:txBody>
                    <a:bodyPr/>
                    <a:lstStyle/>
                    <a:p>
                      <a:pPr algn="ctr" fontAlgn="ctr"/>
                      <a:r>
                        <a:rPr lang="en-US" sz="2000" b="0" i="0" u="none" strike="noStrike" dirty="0">
                          <a:solidFill>
                            <a:srgbClr val="000000"/>
                          </a:solidFill>
                          <a:effectLst/>
                          <a:latin typeface="+mn-lt"/>
                          <a:ea typeface="新細明體" panose="02020500000000000000" pitchFamily="18" charset="-120"/>
                        </a:rPr>
                        <a:t>Mary is quicker than John.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467428"/>
                  </a:ext>
                </a:extLst>
              </a:tr>
              <a:tr h="209550">
                <a:tc>
                  <a:txBody>
                    <a:bodyPr/>
                    <a:lstStyle/>
                    <a:p>
                      <a:pPr algn="ctr" fontAlgn="ctr"/>
                      <a:r>
                        <a:rPr lang="en-US" sz="2000" b="0" i="0" u="none" strike="noStrike" dirty="0">
                          <a:solidFill>
                            <a:srgbClr val="000000"/>
                          </a:solidFill>
                          <a:effectLst/>
                          <a:latin typeface="+mn-lt"/>
                          <a:ea typeface="新細明體" panose="02020500000000000000" pitchFamily="18" charset="-120"/>
                        </a:rPr>
                        <a:t>John is quicker than Alex.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393648"/>
                  </a:ext>
                </a:extLst>
              </a:tr>
            </a:tbl>
          </a:graphicData>
        </a:graphic>
      </p:graphicFrame>
      <p:cxnSp>
        <p:nvCxnSpPr>
          <p:cNvPr id="5" name="直線單箭頭接點 4">
            <a:extLst>
              <a:ext uri="{FF2B5EF4-FFF2-40B4-BE49-F238E27FC236}">
                <a16:creationId xmlns:a16="http://schemas.microsoft.com/office/drawing/2014/main" id="{051E7E3A-228F-484E-AFCC-C3AF6D1B9BF5}"/>
              </a:ext>
            </a:extLst>
          </p:cNvPr>
          <p:cNvCxnSpPr/>
          <p:nvPr/>
        </p:nvCxnSpPr>
        <p:spPr>
          <a:xfrm flipV="1">
            <a:off x="6926094" y="3621435"/>
            <a:ext cx="1011676" cy="668463"/>
          </a:xfrm>
          <a:prstGeom prst="straightConnector1">
            <a:avLst/>
          </a:prstGeom>
          <a:ln w="76200">
            <a:solidFill>
              <a:srgbClr val="00ACED"/>
            </a:solidFill>
            <a:tailEnd type="triangle"/>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23588833-9358-4BAF-9DC4-3A70320F5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505" y="2799317"/>
            <a:ext cx="1339200" cy="1440000"/>
          </a:xfrm>
          <a:prstGeom prst="rect">
            <a:avLst/>
          </a:prstGeom>
        </p:spPr>
      </p:pic>
      <p:cxnSp>
        <p:nvCxnSpPr>
          <p:cNvPr id="25" name="直線單箭頭接點 24">
            <a:extLst>
              <a:ext uri="{FF2B5EF4-FFF2-40B4-BE49-F238E27FC236}">
                <a16:creationId xmlns:a16="http://schemas.microsoft.com/office/drawing/2014/main" id="{EFB9769C-FD57-415D-8874-B8127A4B4464}"/>
              </a:ext>
            </a:extLst>
          </p:cNvPr>
          <p:cNvCxnSpPr>
            <a:cxnSpLocks/>
          </p:cNvCxnSpPr>
          <p:nvPr/>
        </p:nvCxnSpPr>
        <p:spPr>
          <a:xfrm>
            <a:off x="6947820" y="4647790"/>
            <a:ext cx="1039887" cy="62506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8" name="圖片 27">
            <a:extLst>
              <a:ext uri="{FF2B5EF4-FFF2-40B4-BE49-F238E27FC236}">
                <a16:creationId xmlns:a16="http://schemas.microsoft.com/office/drawing/2014/main" id="{0E94562A-CFE5-40C9-99BC-4A7B1E114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707" y="4552852"/>
            <a:ext cx="1339200" cy="1440000"/>
          </a:xfrm>
          <a:prstGeom prst="rect">
            <a:avLst/>
          </a:prstGeom>
        </p:spPr>
      </p:pic>
      <p:sp>
        <p:nvSpPr>
          <p:cNvPr id="29" name="矩形: 圓角 28">
            <a:extLst>
              <a:ext uri="{FF2B5EF4-FFF2-40B4-BE49-F238E27FC236}">
                <a16:creationId xmlns:a16="http://schemas.microsoft.com/office/drawing/2014/main" id="{3DD3903C-B35A-4F1F-954C-BEAC1FA4A9EB}"/>
              </a:ext>
            </a:extLst>
          </p:cNvPr>
          <p:cNvSpPr/>
          <p:nvPr/>
        </p:nvSpPr>
        <p:spPr>
          <a:xfrm>
            <a:off x="8929181" y="3404575"/>
            <a:ext cx="286509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ctr"/>
            <a:r>
              <a:rPr lang="en-US" altLang="zh-TW" sz="2000" dirty="0">
                <a:solidFill>
                  <a:schemeClr val="bg1"/>
                </a:solidFill>
              </a:rPr>
              <a:t>Mary is quicker than John.</a:t>
            </a:r>
          </a:p>
        </p:txBody>
      </p:sp>
      <p:sp>
        <p:nvSpPr>
          <p:cNvPr id="30" name="矩形: 圓角 29">
            <a:extLst>
              <a:ext uri="{FF2B5EF4-FFF2-40B4-BE49-F238E27FC236}">
                <a16:creationId xmlns:a16="http://schemas.microsoft.com/office/drawing/2014/main" id="{7CFA83CA-8473-4483-B13F-6089807CD662}"/>
              </a:ext>
            </a:extLst>
          </p:cNvPr>
          <p:cNvSpPr/>
          <p:nvPr/>
        </p:nvSpPr>
        <p:spPr>
          <a:xfrm>
            <a:off x="8929180" y="5141536"/>
            <a:ext cx="2865093" cy="382445"/>
          </a:xfrm>
          <a:prstGeom prst="roundRect">
            <a:avLst/>
          </a:prstGeom>
          <a:solidFill>
            <a:schemeClr val="accent4"/>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ctr"/>
            <a:r>
              <a:rPr lang="en-US" altLang="zh-TW" sz="2000" dirty="0">
                <a:solidFill>
                  <a:schemeClr val="bg1"/>
                </a:solidFill>
              </a:rPr>
              <a:t>John is quicker than Alex.</a:t>
            </a:r>
          </a:p>
        </p:txBody>
      </p:sp>
    </p:spTree>
    <p:extLst>
      <p:ext uri="{BB962C8B-B14F-4D97-AF65-F5344CB8AC3E}">
        <p14:creationId xmlns:p14="http://schemas.microsoft.com/office/powerpoint/2010/main" val="10906787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CAEBD1F3-6FBA-4EED-9AE1-4B99C0158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505" y="4552852"/>
            <a:ext cx="1339200" cy="1440000"/>
          </a:xfrm>
          <a:prstGeom prst="rect">
            <a:avLst/>
          </a:prstGeom>
        </p:spPr>
      </p:pic>
      <p:sp>
        <p:nvSpPr>
          <p:cNvPr id="6" name="矩形 5">
            <a:extLst>
              <a:ext uri="{FF2B5EF4-FFF2-40B4-BE49-F238E27FC236}">
                <a16:creationId xmlns:a16="http://schemas.microsoft.com/office/drawing/2014/main" id="{1A3520F6-EFC9-4BCE-9AF4-2EB040746A91}"/>
              </a:ext>
            </a:extLst>
          </p:cNvPr>
          <p:cNvSpPr/>
          <p:nvPr/>
        </p:nvSpPr>
        <p:spPr>
          <a:xfrm>
            <a:off x="0" y="384871"/>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字方塊 7">
            <a:extLst>
              <a:ext uri="{FF2B5EF4-FFF2-40B4-BE49-F238E27FC236}">
                <a16:creationId xmlns:a16="http://schemas.microsoft.com/office/drawing/2014/main" id="{B914E76B-3C68-4A73-847B-DACF1742B386}"/>
              </a:ext>
            </a:extLst>
          </p:cNvPr>
          <p:cNvSpPr txBox="1"/>
          <p:nvPr/>
        </p:nvSpPr>
        <p:spPr>
          <a:xfrm>
            <a:off x="653326" y="1807746"/>
            <a:ext cx="10825311" cy="830997"/>
          </a:xfrm>
          <a:prstGeom prst="rect">
            <a:avLst/>
          </a:prstGeom>
          <a:noFill/>
        </p:spPr>
        <p:txBody>
          <a:bodyPr wrap="square" rtlCol="0">
            <a:spAutoFit/>
          </a:bodyPr>
          <a:lstStyle/>
          <a:p>
            <a:pPr algn="just"/>
            <a:r>
              <a:rPr lang="en-US" sz="2400" b="1" dirty="0">
                <a:solidFill>
                  <a:srgbClr val="C00000"/>
                </a:solidFill>
              </a:rPr>
              <a:t>BOW </a:t>
            </a:r>
            <a:r>
              <a:rPr lang="en-US" sz="2400" dirty="0"/>
              <a:t>is a common representation of documents. The representation of a document d is the set of weight of its term.</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23</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379551" y="662071"/>
            <a:ext cx="5432899" cy="778168"/>
          </a:xfrm>
        </p:spPr>
        <p:txBody>
          <a:bodyPr>
            <a:noAutofit/>
          </a:bodyPr>
          <a:lstStyle/>
          <a:p>
            <a:pPr algn="ctr"/>
            <a:r>
              <a:rPr lang="en-US" b="1" u="sng" dirty="0">
                <a:latin typeface="+mn-lt"/>
              </a:rPr>
              <a:t>BOW (Bag of Words)</a:t>
            </a:r>
          </a:p>
        </p:txBody>
      </p:sp>
      <p:graphicFrame>
        <p:nvGraphicFramePr>
          <p:cNvPr id="3" name="表格 2">
            <a:extLst>
              <a:ext uri="{FF2B5EF4-FFF2-40B4-BE49-F238E27FC236}">
                <a16:creationId xmlns:a16="http://schemas.microsoft.com/office/drawing/2014/main" id="{8A38364E-E698-47D2-B828-63D3A97EB231}"/>
              </a:ext>
            </a:extLst>
          </p:cNvPr>
          <p:cNvGraphicFramePr>
            <a:graphicFrameLocks noGrp="1"/>
          </p:cNvGraphicFramePr>
          <p:nvPr>
            <p:extLst>
              <p:ext uri="{D42A27DB-BD31-4B8C-83A1-F6EECF244321}">
                <p14:modId xmlns:p14="http://schemas.microsoft.com/office/powerpoint/2010/main" val="2977941790"/>
              </p:ext>
            </p:extLst>
          </p:nvPr>
        </p:nvGraphicFramePr>
        <p:xfrm>
          <a:off x="168234" y="3888834"/>
          <a:ext cx="6661151" cy="942975"/>
        </p:xfrm>
        <a:graphic>
          <a:graphicData uri="http://schemas.openxmlformats.org/drawingml/2006/table">
            <a:tbl>
              <a:tblPr/>
              <a:tblGrid>
                <a:gridCol w="3292089">
                  <a:extLst>
                    <a:ext uri="{9D8B030D-6E8A-4147-A177-3AD203B41FA5}">
                      <a16:colId xmlns:a16="http://schemas.microsoft.com/office/drawing/2014/main" val="1430293826"/>
                    </a:ext>
                  </a:extLst>
                </a:gridCol>
                <a:gridCol w="805259">
                  <a:extLst>
                    <a:ext uri="{9D8B030D-6E8A-4147-A177-3AD203B41FA5}">
                      <a16:colId xmlns:a16="http://schemas.microsoft.com/office/drawing/2014/main" val="3636731443"/>
                    </a:ext>
                  </a:extLst>
                </a:gridCol>
                <a:gridCol w="757891">
                  <a:extLst>
                    <a:ext uri="{9D8B030D-6E8A-4147-A177-3AD203B41FA5}">
                      <a16:colId xmlns:a16="http://schemas.microsoft.com/office/drawing/2014/main" val="495707738"/>
                    </a:ext>
                  </a:extLst>
                </a:gridCol>
                <a:gridCol w="757891">
                  <a:extLst>
                    <a:ext uri="{9D8B030D-6E8A-4147-A177-3AD203B41FA5}">
                      <a16:colId xmlns:a16="http://schemas.microsoft.com/office/drawing/2014/main" val="3726623176"/>
                    </a:ext>
                  </a:extLst>
                </a:gridCol>
                <a:gridCol w="1048021">
                  <a:extLst>
                    <a:ext uri="{9D8B030D-6E8A-4147-A177-3AD203B41FA5}">
                      <a16:colId xmlns:a16="http://schemas.microsoft.com/office/drawing/2014/main" val="3377170786"/>
                    </a:ext>
                  </a:extLst>
                </a:gridCol>
              </a:tblGrid>
              <a:tr h="170201">
                <a:tc>
                  <a:txBody>
                    <a:bodyPr/>
                    <a:lstStyle/>
                    <a:p>
                      <a:pPr algn="ctr" fontAlgn="ctr"/>
                      <a:r>
                        <a:rPr lang="en-US" sz="2000" b="0" i="0" u="none" strike="noStrike">
                          <a:solidFill>
                            <a:srgbClr val="000000"/>
                          </a:solidFill>
                          <a:effectLst/>
                          <a:latin typeface="+mn-lt"/>
                          <a:ea typeface="新細明體" panose="02020500000000000000" pitchFamily="18" charset="-120"/>
                        </a:rPr>
                        <a:t>Sentence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Mary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John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Alex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mn-lt"/>
                          <a:ea typeface="新細明體" panose="02020500000000000000" pitchFamily="18" charset="-120"/>
                        </a:rPr>
                        <a:t>quicker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76180"/>
                  </a:ext>
                </a:extLst>
              </a:tr>
              <a:tr h="209550">
                <a:tc>
                  <a:txBody>
                    <a:bodyPr/>
                    <a:lstStyle/>
                    <a:p>
                      <a:pPr algn="ctr" fontAlgn="ctr"/>
                      <a:r>
                        <a:rPr lang="en-US" sz="2000" b="0" i="0" u="none" strike="noStrike" dirty="0">
                          <a:solidFill>
                            <a:srgbClr val="000000"/>
                          </a:solidFill>
                          <a:effectLst/>
                          <a:latin typeface="+mn-lt"/>
                          <a:ea typeface="新細明體" panose="02020500000000000000" pitchFamily="18" charset="-120"/>
                        </a:rPr>
                        <a:t>Mary is quicker than John.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467428"/>
                  </a:ext>
                </a:extLst>
              </a:tr>
              <a:tr h="209550">
                <a:tc>
                  <a:txBody>
                    <a:bodyPr/>
                    <a:lstStyle/>
                    <a:p>
                      <a:pPr algn="ctr" fontAlgn="ctr"/>
                      <a:r>
                        <a:rPr lang="en-US" sz="2000" b="0" i="0" u="none" strike="noStrike" dirty="0">
                          <a:solidFill>
                            <a:srgbClr val="000000"/>
                          </a:solidFill>
                          <a:effectLst/>
                          <a:latin typeface="+mn-lt"/>
                          <a:ea typeface="新細明體" panose="02020500000000000000" pitchFamily="18" charset="-120"/>
                        </a:rPr>
                        <a:t>John is quicker than Mary.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393648"/>
                  </a:ext>
                </a:extLst>
              </a:tr>
            </a:tbl>
          </a:graphicData>
        </a:graphic>
      </p:graphicFrame>
      <p:cxnSp>
        <p:nvCxnSpPr>
          <p:cNvPr id="5" name="直線單箭頭接點 4">
            <a:extLst>
              <a:ext uri="{FF2B5EF4-FFF2-40B4-BE49-F238E27FC236}">
                <a16:creationId xmlns:a16="http://schemas.microsoft.com/office/drawing/2014/main" id="{051E7E3A-228F-484E-AFCC-C3AF6D1B9BF5}"/>
              </a:ext>
            </a:extLst>
          </p:cNvPr>
          <p:cNvCxnSpPr/>
          <p:nvPr/>
        </p:nvCxnSpPr>
        <p:spPr>
          <a:xfrm flipV="1">
            <a:off x="6926094" y="3621435"/>
            <a:ext cx="1011676" cy="668463"/>
          </a:xfrm>
          <a:prstGeom prst="straightConnector1">
            <a:avLst/>
          </a:prstGeom>
          <a:ln w="76200">
            <a:solidFill>
              <a:srgbClr val="00ACED"/>
            </a:solidFill>
            <a:tailEnd type="triangle"/>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23588833-9358-4BAF-9DC4-3A70320F5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505" y="2799317"/>
            <a:ext cx="1339200" cy="1440000"/>
          </a:xfrm>
          <a:prstGeom prst="rect">
            <a:avLst/>
          </a:prstGeom>
        </p:spPr>
      </p:pic>
      <p:cxnSp>
        <p:nvCxnSpPr>
          <p:cNvPr id="25" name="直線單箭頭接點 24">
            <a:extLst>
              <a:ext uri="{FF2B5EF4-FFF2-40B4-BE49-F238E27FC236}">
                <a16:creationId xmlns:a16="http://schemas.microsoft.com/office/drawing/2014/main" id="{EFB9769C-FD57-415D-8874-B8127A4B4464}"/>
              </a:ext>
            </a:extLst>
          </p:cNvPr>
          <p:cNvCxnSpPr>
            <a:cxnSpLocks/>
          </p:cNvCxnSpPr>
          <p:nvPr/>
        </p:nvCxnSpPr>
        <p:spPr>
          <a:xfrm>
            <a:off x="6947820" y="4647790"/>
            <a:ext cx="1039887" cy="625062"/>
          </a:xfrm>
          <a:prstGeom prst="straightConnector1">
            <a:avLst/>
          </a:prstGeom>
          <a:ln w="76200">
            <a:solidFill>
              <a:srgbClr val="00ACED"/>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28">
            <a:extLst>
              <a:ext uri="{FF2B5EF4-FFF2-40B4-BE49-F238E27FC236}">
                <a16:creationId xmlns:a16="http://schemas.microsoft.com/office/drawing/2014/main" id="{3DD3903C-B35A-4F1F-954C-BEAC1FA4A9EB}"/>
              </a:ext>
            </a:extLst>
          </p:cNvPr>
          <p:cNvSpPr/>
          <p:nvPr/>
        </p:nvSpPr>
        <p:spPr>
          <a:xfrm>
            <a:off x="8929181" y="3404575"/>
            <a:ext cx="286509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ctr"/>
            <a:r>
              <a:rPr lang="en-US" altLang="zh-TW" sz="2000" dirty="0">
                <a:solidFill>
                  <a:schemeClr val="bg1"/>
                </a:solidFill>
              </a:rPr>
              <a:t>Mary is quicker than John.</a:t>
            </a:r>
          </a:p>
        </p:txBody>
      </p:sp>
      <p:sp>
        <p:nvSpPr>
          <p:cNvPr id="30" name="矩形: 圓角 29">
            <a:extLst>
              <a:ext uri="{FF2B5EF4-FFF2-40B4-BE49-F238E27FC236}">
                <a16:creationId xmlns:a16="http://schemas.microsoft.com/office/drawing/2014/main" id="{7CFA83CA-8473-4483-B13F-6089807CD662}"/>
              </a:ext>
            </a:extLst>
          </p:cNvPr>
          <p:cNvSpPr/>
          <p:nvPr/>
        </p:nvSpPr>
        <p:spPr>
          <a:xfrm>
            <a:off x="8929180" y="5141536"/>
            <a:ext cx="286509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ctr"/>
            <a:r>
              <a:rPr lang="en-US" altLang="zh-TW" sz="2000" dirty="0">
                <a:solidFill>
                  <a:schemeClr val="bg1"/>
                </a:solidFill>
              </a:rPr>
              <a:t>John is quicker </a:t>
            </a:r>
            <a:r>
              <a:rPr lang="en-US" altLang="zh-TW" sz="2000">
                <a:solidFill>
                  <a:schemeClr val="bg1"/>
                </a:solidFill>
              </a:rPr>
              <a:t>than Mary.</a:t>
            </a:r>
            <a:endParaRPr lang="en-US" altLang="zh-TW" sz="2000" dirty="0">
              <a:solidFill>
                <a:schemeClr val="bg1"/>
              </a:solidFill>
            </a:endParaRPr>
          </a:p>
        </p:txBody>
      </p:sp>
      <p:sp>
        <p:nvSpPr>
          <p:cNvPr id="14" name="等於 13">
            <a:extLst>
              <a:ext uri="{FF2B5EF4-FFF2-40B4-BE49-F238E27FC236}">
                <a16:creationId xmlns:a16="http://schemas.microsoft.com/office/drawing/2014/main" id="{4DBC9047-8A79-4DD0-AF32-5DF9ECFA26D5}"/>
              </a:ext>
            </a:extLst>
          </p:cNvPr>
          <p:cNvSpPr/>
          <p:nvPr/>
        </p:nvSpPr>
        <p:spPr>
          <a:xfrm rot="5400000">
            <a:off x="9962977" y="4130212"/>
            <a:ext cx="787941" cy="668132"/>
          </a:xfrm>
          <a:prstGeom prst="mathEqual">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90CFC265-4E85-4458-B764-634F6CC06F1A}"/>
              </a:ext>
            </a:extLst>
          </p:cNvPr>
          <p:cNvSpPr txBox="1"/>
          <p:nvPr/>
        </p:nvSpPr>
        <p:spPr>
          <a:xfrm>
            <a:off x="122716" y="3319262"/>
            <a:ext cx="6706669" cy="400110"/>
          </a:xfrm>
          <a:prstGeom prst="rect">
            <a:avLst/>
          </a:prstGeom>
          <a:solidFill>
            <a:schemeClr val="accent6">
              <a:lumMod val="60000"/>
              <a:lumOff val="4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algn="ctr" fontAlgn="ctr">
              <a:defRPr sz="20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a:r>
              <a:rPr lang="en-US" dirty="0">
                <a:solidFill>
                  <a:schemeClr val="tx1"/>
                </a:solidFill>
              </a:rPr>
              <a:t>[CONS. 1] </a:t>
            </a:r>
            <a:r>
              <a:rPr lang="en-US" b="1" dirty="0">
                <a:solidFill>
                  <a:schemeClr val="tx1"/>
                </a:solidFill>
              </a:rPr>
              <a:t>The </a:t>
            </a:r>
            <a:r>
              <a:rPr lang="en-US" altLang="zh-TW" b="1" dirty="0">
                <a:solidFill>
                  <a:srgbClr val="C00000"/>
                </a:solidFill>
              </a:rPr>
              <a:t>Ordering</a:t>
            </a:r>
            <a:r>
              <a:rPr lang="en-US" altLang="zh-TW" b="1" dirty="0">
                <a:solidFill>
                  <a:schemeClr val="tx1"/>
                </a:solidFill>
              </a:rPr>
              <a:t> of the terms is ignored!!!</a:t>
            </a:r>
            <a:endParaRPr lang="en-US" b="1" dirty="0">
              <a:solidFill>
                <a:schemeClr val="tx1"/>
              </a:solidFill>
            </a:endParaRPr>
          </a:p>
        </p:txBody>
      </p:sp>
      <p:sp>
        <p:nvSpPr>
          <p:cNvPr id="16" name="文字方塊 15">
            <a:extLst>
              <a:ext uri="{FF2B5EF4-FFF2-40B4-BE49-F238E27FC236}">
                <a16:creationId xmlns:a16="http://schemas.microsoft.com/office/drawing/2014/main" id="{5BCA2DA9-2E68-4F4D-84E1-4C87A924DE3E}"/>
              </a:ext>
            </a:extLst>
          </p:cNvPr>
          <p:cNvSpPr txBox="1"/>
          <p:nvPr/>
        </p:nvSpPr>
        <p:spPr>
          <a:xfrm>
            <a:off x="122716" y="5190635"/>
            <a:ext cx="6706669" cy="707886"/>
          </a:xfrm>
          <a:prstGeom prst="rect">
            <a:avLst/>
          </a:prstGeom>
          <a:solidFill>
            <a:schemeClr val="accent6">
              <a:lumMod val="60000"/>
              <a:lumOff val="40000"/>
            </a:schemeClr>
          </a:solidFill>
          <a:ln>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fontAlgn="ctr">
              <a:defRPr sz="20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a:r>
              <a:rPr lang="en-US" dirty="0">
                <a:solidFill>
                  <a:schemeClr val="tx1"/>
                </a:solidFill>
              </a:rPr>
              <a:t>[CONS. 2] </a:t>
            </a:r>
            <a:r>
              <a:rPr lang="en-US" b="1" dirty="0">
                <a:solidFill>
                  <a:schemeClr val="tx1"/>
                </a:solidFill>
              </a:rPr>
              <a:t>If most of the feature vectors are sparse, bag-of-words feature matrix would be a </a:t>
            </a:r>
            <a:r>
              <a:rPr lang="en-US" b="1" dirty="0">
                <a:solidFill>
                  <a:srgbClr val="C00000"/>
                </a:solidFill>
              </a:rPr>
              <a:t>sparse matrix</a:t>
            </a:r>
            <a:r>
              <a:rPr lang="en-US" b="1" dirty="0">
                <a:solidFill>
                  <a:schemeClr val="tx1"/>
                </a:solidFill>
              </a:rPr>
              <a:t>!!!</a:t>
            </a:r>
          </a:p>
        </p:txBody>
      </p:sp>
    </p:spTree>
    <p:extLst>
      <p:ext uri="{BB962C8B-B14F-4D97-AF65-F5344CB8AC3E}">
        <p14:creationId xmlns:p14="http://schemas.microsoft.com/office/powerpoint/2010/main" val="27048010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0" y="384871"/>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字方塊 7">
            <a:extLst>
              <a:ext uri="{FF2B5EF4-FFF2-40B4-BE49-F238E27FC236}">
                <a16:creationId xmlns:a16="http://schemas.microsoft.com/office/drawing/2014/main" id="{B914E76B-3C68-4A73-847B-DACF1742B386}"/>
              </a:ext>
            </a:extLst>
          </p:cNvPr>
          <p:cNvSpPr txBox="1"/>
          <p:nvPr/>
        </p:nvSpPr>
        <p:spPr>
          <a:xfrm>
            <a:off x="653326" y="1807746"/>
            <a:ext cx="10825311" cy="1569660"/>
          </a:xfrm>
          <a:prstGeom prst="rect">
            <a:avLst/>
          </a:prstGeom>
          <a:noFill/>
        </p:spPr>
        <p:txBody>
          <a:bodyPr wrap="square" rtlCol="0">
            <a:spAutoFit/>
          </a:bodyPr>
          <a:lstStyle/>
          <a:p>
            <a:pPr algn="just"/>
            <a:r>
              <a:rPr lang="en-US" sz="2400" b="1" dirty="0">
                <a:solidFill>
                  <a:srgbClr val="C00000"/>
                </a:solidFill>
              </a:rPr>
              <a:t>TF-IDF (Term Frequency-Inverse Document Frequency) </a:t>
            </a:r>
            <a:r>
              <a:rPr lang="en-US" sz="2400" dirty="0"/>
              <a:t>is an unsupervised learning algorithm and a </a:t>
            </a:r>
            <a:r>
              <a:rPr lang="en-US" altLang="zh-TW" sz="2400" dirty="0"/>
              <a:t>statistical method that often be used to evaluate how important a word is to whole data.</a:t>
            </a:r>
            <a:r>
              <a:rPr lang="en-US" sz="2400" dirty="0"/>
              <a:t> </a:t>
            </a:r>
            <a:r>
              <a:rPr lang="en-US" sz="2400" b="1" dirty="0">
                <a:solidFill>
                  <a:srgbClr val="C00000"/>
                </a:solidFill>
              </a:rPr>
              <a:t>TF-IDF Keyword extraction</a:t>
            </a:r>
            <a:r>
              <a:rPr lang="en-US" sz="2400" dirty="0"/>
              <a:t> is commonly used as a </a:t>
            </a:r>
            <a:r>
              <a:rPr lang="en-US" sz="2400" b="1" dirty="0">
                <a:solidFill>
                  <a:srgbClr val="C00000"/>
                </a:solidFill>
              </a:rPr>
              <a:t>weighted</a:t>
            </a:r>
            <a:r>
              <a:rPr lang="en-US" sz="2400" dirty="0"/>
              <a:t> method of information retrieval and text exploration.</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24</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379551" y="662071"/>
            <a:ext cx="5432899" cy="778168"/>
          </a:xfrm>
        </p:spPr>
        <p:txBody>
          <a:bodyPr>
            <a:noAutofit/>
          </a:bodyPr>
          <a:lstStyle/>
          <a:p>
            <a:pPr algn="ctr"/>
            <a:r>
              <a:rPr lang="en-US" b="1" u="sng" dirty="0">
                <a:latin typeface="+mn-lt"/>
              </a:rPr>
              <a:t>TF-IDF</a:t>
            </a:r>
          </a:p>
        </p:txBody>
      </p:sp>
      <p:grpSp>
        <p:nvGrpSpPr>
          <p:cNvPr id="3" name="群組 2">
            <a:extLst>
              <a:ext uri="{FF2B5EF4-FFF2-40B4-BE49-F238E27FC236}">
                <a16:creationId xmlns:a16="http://schemas.microsoft.com/office/drawing/2014/main" id="{F21BCBC0-93A6-4A70-A515-3D431EEFD728}"/>
              </a:ext>
            </a:extLst>
          </p:cNvPr>
          <p:cNvGrpSpPr/>
          <p:nvPr/>
        </p:nvGrpSpPr>
        <p:grpSpPr>
          <a:xfrm>
            <a:off x="578228" y="3806742"/>
            <a:ext cx="10973261" cy="2293892"/>
            <a:chOff x="594466" y="3806742"/>
            <a:chExt cx="10973261" cy="2293892"/>
          </a:xfrm>
        </p:grpSpPr>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1BA37EF-D318-40AD-A7A1-CC90D8E2090F}"/>
                    </a:ext>
                  </a:extLst>
                </p:cNvPr>
                <p:cNvSpPr/>
                <p:nvPr/>
              </p:nvSpPr>
              <p:spPr>
                <a:xfrm>
                  <a:off x="749510" y="4391224"/>
                  <a:ext cx="1954244" cy="867610"/>
                </a:xfrm>
                <a:prstGeom prst="rect">
                  <a:avLst/>
                </a:prstGeom>
                <a:ln w="28575">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𝑡</m:t>
                        </m:r>
                        <m:sSub>
                          <m:sSubPr>
                            <m:ctrlPr>
                              <a:rPr lang="zh-TW" altLang="en-US" i="1">
                                <a:latin typeface="Cambria Math" panose="02040503050406030204" pitchFamily="18" charset="0"/>
                              </a:rPr>
                            </m:ctrlPr>
                          </m:sSubPr>
                          <m:e>
                            <m:r>
                              <a:rPr lang="zh-TW" altLang="en-US" i="1">
                                <a:latin typeface="Cambria Math" panose="02040503050406030204" pitchFamily="18" charset="0"/>
                              </a:rPr>
                              <m:t>𝑓</m:t>
                            </m:r>
                          </m:e>
                          <m:sub>
                            <m:r>
                              <a:rPr lang="zh-TW" altLang="en-US" i="1">
                                <a:latin typeface="Cambria Math" panose="02040503050406030204" pitchFamily="18" charset="0"/>
                              </a:rPr>
                              <m:t>𝑖</m:t>
                            </m:r>
                            <m:r>
                              <a:rPr lang="zh-TW" altLang="en-US" i="0">
                                <a:latin typeface="Cambria Math" panose="02040503050406030204" pitchFamily="18" charset="0"/>
                              </a:rPr>
                              <m:t>,</m:t>
                            </m:r>
                            <m:r>
                              <a:rPr lang="zh-TW" altLang="en-US" i="1">
                                <a:latin typeface="Cambria Math" panose="02040503050406030204" pitchFamily="18" charset="0"/>
                              </a:rPr>
                              <m:t>𝑗</m:t>
                            </m:r>
                          </m:sub>
                        </m:sSub>
                        <m:r>
                          <a:rPr lang="zh-TW" altLang="en-US" i="0">
                            <a:latin typeface="Cambria Math" panose="02040503050406030204" pitchFamily="18" charset="0"/>
                          </a:rPr>
                          <m:t>=</m:t>
                        </m:r>
                        <m:f>
                          <m:fPr>
                            <m:ctrlPr>
                              <a:rPr lang="zh-TW" altLang="en-US" i="1">
                                <a:latin typeface="Cambria Math" panose="02040503050406030204" pitchFamily="18" charset="0"/>
                              </a:rPr>
                            </m:ctrlPr>
                          </m:fPr>
                          <m:num>
                            <m:sSub>
                              <m:sSubPr>
                                <m:ctrlPr>
                                  <a:rPr lang="zh-TW" altLang="en-US" i="1">
                                    <a:latin typeface="Cambria Math" panose="02040503050406030204" pitchFamily="18" charset="0"/>
                                  </a:rPr>
                                </m:ctrlPr>
                              </m:sSubPr>
                              <m:e>
                                <m:r>
                                  <a:rPr lang="zh-TW" altLang="en-US" i="1">
                                    <a:latin typeface="Cambria Math" panose="02040503050406030204" pitchFamily="18" charset="0"/>
                                  </a:rPr>
                                  <m:t>𝑛</m:t>
                                </m:r>
                              </m:e>
                              <m:sub>
                                <m:r>
                                  <a:rPr lang="zh-TW" altLang="en-US" i="1">
                                    <a:latin typeface="Cambria Math" panose="02040503050406030204" pitchFamily="18" charset="0"/>
                                  </a:rPr>
                                  <m:t>𝑖</m:t>
                                </m:r>
                                <m:r>
                                  <a:rPr lang="zh-TW" altLang="en-US" i="0">
                                    <a:latin typeface="Cambria Math" panose="02040503050406030204" pitchFamily="18" charset="0"/>
                                  </a:rPr>
                                  <m:t>,</m:t>
                                </m:r>
                                <m:r>
                                  <a:rPr lang="zh-TW" altLang="en-US" i="1">
                                    <a:latin typeface="Cambria Math" panose="02040503050406030204" pitchFamily="18" charset="0"/>
                                  </a:rPr>
                                  <m:t>𝑗</m:t>
                                </m:r>
                              </m:sub>
                            </m:sSub>
                          </m:num>
                          <m:den>
                            <m:nary>
                              <m:naryPr>
                                <m:chr m:val="∑"/>
                                <m:limLoc m:val="undOvr"/>
                                <m:grow m:val="on"/>
                                <m:supHide m:val="on"/>
                                <m:ctrlPr>
                                  <a:rPr lang="zh-TW" altLang="en-US" i="1">
                                    <a:latin typeface="Cambria Math" panose="02040503050406030204" pitchFamily="18" charset="0"/>
                                  </a:rPr>
                                </m:ctrlPr>
                              </m:naryPr>
                              <m:sub>
                                <m:r>
                                  <a:rPr lang="zh-TW" altLang="en-US" i="1">
                                    <a:latin typeface="Cambria Math" panose="02040503050406030204" pitchFamily="18" charset="0"/>
                                  </a:rPr>
                                  <m:t>𝑘</m:t>
                                </m:r>
                              </m:sub>
                              <m:sup/>
                              <m:e>
                                <m:sSub>
                                  <m:sSubPr>
                                    <m:ctrlPr>
                                      <a:rPr lang="zh-TW" altLang="en-US" i="1">
                                        <a:latin typeface="Cambria Math" panose="02040503050406030204" pitchFamily="18" charset="0"/>
                                      </a:rPr>
                                    </m:ctrlPr>
                                  </m:sSubPr>
                                  <m:e>
                                    <m:r>
                                      <a:rPr lang="zh-TW" altLang="en-US" i="1">
                                        <a:latin typeface="Cambria Math" panose="02040503050406030204" pitchFamily="18" charset="0"/>
                                      </a:rPr>
                                      <m:t>𝑛</m:t>
                                    </m:r>
                                  </m:e>
                                  <m:sub>
                                    <m:r>
                                      <a:rPr lang="zh-TW" altLang="en-US" i="1">
                                        <a:latin typeface="Cambria Math" panose="02040503050406030204" pitchFamily="18" charset="0"/>
                                      </a:rPr>
                                      <m:t>𝑘</m:t>
                                    </m:r>
                                    <m:r>
                                      <a:rPr lang="zh-TW" altLang="en-US" i="0">
                                        <a:latin typeface="Cambria Math" panose="02040503050406030204" pitchFamily="18" charset="0"/>
                                      </a:rPr>
                                      <m:t>,</m:t>
                                    </m:r>
                                    <m:r>
                                      <a:rPr lang="zh-TW" altLang="en-US" i="1">
                                        <a:latin typeface="Cambria Math" panose="02040503050406030204" pitchFamily="18" charset="0"/>
                                      </a:rPr>
                                      <m:t>𝑗</m:t>
                                    </m:r>
                                  </m:sub>
                                </m:sSub>
                              </m:e>
                            </m:nary>
                          </m:den>
                        </m:f>
                      </m:oMath>
                    </m:oMathPara>
                  </a14:m>
                  <a:endParaRPr lang="zh-TW" altLang="en-US" dirty="0"/>
                </a:p>
              </p:txBody>
            </p:sp>
          </mc:Choice>
          <mc:Fallback xmlns="">
            <p:sp>
              <p:nvSpPr>
                <p:cNvPr id="13" name="矩形 12">
                  <a:extLst>
                    <a:ext uri="{FF2B5EF4-FFF2-40B4-BE49-F238E27FC236}">
                      <a16:creationId xmlns:a16="http://schemas.microsoft.com/office/drawing/2014/main" id="{A1BA37EF-D318-40AD-A7A1-CC90D8E2090F}"/>
                    </a:ext>
                  </a:extLst>
                </p:cNvPr>
                <p:cNvSpPr>
                  <a:spLocks noRot="1" noChangeAspect="1" noMove="1" noResize="1" noEditPoints="1" noAdjustHandles="1" noChangeArrowheads="1" noChangeShapeType="1" noTextEdit="1"/>
                </p:cNvSpPr>
                <p:nvPr/>
              </p:nvSpPr>
              <p:spPr>
                <a:xfrm>
                  <a:off x="749510" y="4391224"/>
                  <a:ext cx="1954244" cy="867610"/>
                </a:xfrm>
                <a:prstGeom prst="rect">
                  <a:avLst/>
                </a:prstGeom>
                <a:blipFill>
                  <a:blip r:embed="rId3"/>
                  <a:stretch>
                    <a:fillRect/>
                  </a:stretch>
                </a:blipFill>
                <a:ln w="28575">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E69303E-AA77-457E-ABA1-D96B4C761162}"/>
                    </a:ext>
                  </a:extLst>
                </p:cNvPr>
                <p:cNvSpPr/>
                <p:nvPr/>
              </p:nvSpPr>
              <p:spPr>
                <a:xfrm>
                  <a:off x="4583714" y="4490963"/>
                  <a:ext cx="2614610" cy="668132"/>
                </a:xfrm>
                <a:prstGeom prst="rect">
                  <a:avLst/>
                </a:prstGeom>
                <a:ln w="28575">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𝑖𝑑</m:t>
                        </m:r>
                        <m:sSub>
                          <m:sSubPr>
                            <m:ctrlPr>
                              <a:rPr lang="zh-TW" altLang="en-US" i="1">
                                <a:latin typeface="Cambria Math" panose="02040503050406030204" pitchFamily="18" charset="0"/>
                              </a:rPr>
                            </m:ctrlPr>
                          </m:sSubPr>
                          <m:e>
                            <m:r>
                              <a:rPr lang="zh-TW" altLang="en-US" i="1">
                                <a:latin typeface="Cambria Math" panose="02040503050406030204" pitchFamily="18" charset="0"/>
                              </a:rPr>
                              <m:t>𝑓</m:t>
                            </m:r>
                          </m:e>
                          <m:sub>
                            <m:r>
                              <a:rPr lang="zh-TW" altLang="en-US" i="1">
                                <a:latin typeface="Cambria Math" panose="02040503050406030204" pitchFamily="18" charset="0"/>
                              </a:rPr>
                              <m:t>𝑖</m:t>
                            </m:r>
                          </m:sub>
                        </m:sSub>
                        <m:r>
                          <a:rPr lang="zh-TW" altLang="en-US" i="1">
                            <a:latin typeface="Cambria Math" panose="02040503050406030204" pitchFamily="18" charset="0"/>
                          </a:rPr>
                          <m:t>=</m:t>
                        </m:r>
                        <m:r>
                          <m:rPr>
                            <m:sty m:val="p"/>
                          </m:rPr>
                          <a:rPr lang="zh-TW" altLang="en-US" i="1">
                            <a:latin typeface="Cambria Math" panose="02040503050406030204" pitchFamily="18" charset="0"/>
                          </a:rPr>
                          <m:t>lo</m:t>
                        </m:r>
                        <m:func>
                          <m:funcPr>
                            <m:ctrlPr>
                              <a:rPr lang="zh-TW" altLang="en-US" i="1">
                                <a:latin typeface="Cambria Math" panose="02040503050406030204" pitchFamily="18" charset="0"/>
                              </a:rPr>
                            </m:ctrlPr>
                          </m:funcPr>
                          <m:fName>
                            <m:r>
                              <m:rPr>
                                <m:sty m:val="p"/>
                              </m:rPr>
                              <a:rPr lang="zh-TW" altLang="en-US" i="1">
                                <a:latin typeface="Cambria Math" panose="02040503050406030204" pitchFamily="18" charset="0"/>
                              </a:rPr>
                              <m:t>g</m:t>
                            </m:r>
                          </m:fName>
                          <m:e>
                            <m:f>
                              <m:fPr>
                                <m:ctrlPr>
                                  <a:rPr lang="zh-TW" altLang="en-US" i="1">
                                    <a:latin typeface="Cambria Math" panose="02040503050406030204" pitchFamily="18" charset="0"/>
                                  </a:rPr>
                                </m:ctrlPr>
                              </m:fPr>
                              <m:num>
                                <m:r>
                                  <a:rPr lang="zh-TW" altLang="en-US" i="1">
                                    <a:latin typeface="Cambria Math" panose="02040503050406030204" pitchFamily="18" charset="0"/>
                                  </a:rPr>
                                  <m:t>|</m:t>
                                </m:r>
                                <m:r>
                                  <a:rPr lang="zh-TW" altLang="en-US" i="1">
                                    <a:latin typeface="Cambria Math" panose="02040503050406030204" pitchFamily="18" charset="0"/>
                                  </a:rPr>
                                  <m:t>𝐷</m:t>
                                </m:r>
                                <m:r>
                                  <a:rPr lang="zh-TW" altLang="en-US" i="1">
                                    <a:latin typeface="Cambria Math" panose="02040503050406030204" pitchFamily="18" charset="0"/>
                                  </a:rPr>
                                  <m:t>|</m:t>
                                </m:r>
                              </m:num>
                              <m:den>
                                <m:r>
                                  <a:rPr lang="zh-TW" altLang="en-US" i="1">
                                    <a:latin typeface="Cambria Math" panose="02040503050406030204" pitchFamily="18" charset="0"/>
                                  </a:rPr>
                                  <m:t>|{</m:t>
                                </m:r>
                                <m:r>
                                  <a:rPr lang="zh-TW" altLang="en-US" i="1">
                                    <a:latin typeface="Cambria Math" panose="02040503050406030204" pitchFamily="18" charset="0"/>
                                  </a:rPr>
                                  <m:t>𝑗</m:t>
                                </m:r>
                                <m:r>
                                  <a:rPr lang="zh-TW" altLang="en-US" i="1">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𝑡</m:t>
                                    </m:r>
                                  </m:e>
                                  <m:sub>
                                    <m:r>
                                      <a:rPr lang="zh-TW" altLang="en-US" i="1">
                                        <a:latin typeface="Cambria Math" panose="02040503050406030204" pitchFamily="18" charset="0"/>
                                      </a:rPr>
                                      <m:t>𝑖</m:t>
                                    </m:r>
                                  </m:sub>
                                </m:sSub>
                                <m:r>
                                  <a:rPr lang="zh-TW" altLang="en-US" i="1">
                                    <a:latin typeface="Cambria Math" panose="02040503050406030204" pitchFamily="18" charset="0"/>
                                  </a:rPr>
                                  <m:t>∈</m:t>
                                </m:r>
                                <m:r>
                                  <a:rPr lang="zh-TW" altLang="en-US" i="1">
                                    <a:latin typeface="Cambria Math" panose="02040503050406030204" pitchFamily="18" charset="0"/>
                                  </a:rPr>
                                  <m:t>𝑑𝑗</m:t>
                                </m:r>
                                <m:r>
                                  <a:rPr lang="zh-TW" altLang="en-US" i="1">
                                    <a:latin typeface="Cambria Math" panose="02040503050406030204" pitchFamily="18" charset="0"/>
                                  </a:rPr>
                                  <m:t>}|</m:t>
                                </m:r>
                              </m:den>
                            </m:f>
                          </m:e>
                        </m:func>
                      </m:oMath>
                    </m:oMathPara>
                  </a14:m>
                  <a:endParaRPr lang="zh-TW" altLang="en-US" i="1" dirty="0">
                    <a:latin typeface="Cambria Math" panose="02040503050406030204" pitchFamily="18" charset="0"/>
                  </a:endParaRPr>
                </a:p>
              </p:txBody>
            </p:sp>
          </mc:Choice>
          <mc:Fallback xmlns="">
            <p:sp>
              <p:nvSpPr>
                <p:cNvPr id="14" name="矩形 13">
                  <a:extLst>
                    <a:ext uri="{FF2B5EF4-FFF2-40B4-BE49-F238E27FC236}">
                      <a16:creationId xmlns:a16="http://schemas.microsoft.com/office/drawing/2014/main" id="{EE69303E-AA77-457E-ABA1-D96B4C761162}"/>
                    </a:ext>
                  </a:extLst>
                </p:cNvPr>
                <p:cNvSpPr>
                  <a:spLocks noRot="1" noChangeAspect="1" noMove="1" noResize="1" noEditPoints="1" noAdjustHandles="1" noChangeArrowheads="1" noChangeShapeType="1" noTextEdit="1"/>
                </p:cNvSpPr>
                <p:nvPr/>
              </p:nvSpPr>
              <p:spPr>
                <a:xfrm>
                  <a:off x="4583714" y="4490963"/>
                  <a:ext cx="2614610" cy="668132"/>
                </a:xfrm>
                <a:prstGeom prst="rect">
                  <a:avLst/>
                </a:prstGeom>
                <a:blipFill>
                  <a:blip r:embed="rId4"/>
                  <a:stretch>
                    <a:fillRect/>
                  </a:stretch>
                </a:blipFill>
                <a:ln w="28575">
                  <a:noFill/>
                </a:ln>
              </p:spPr>
              <p:txBody>
                <a:bodyPr/>
                <a:lstStyle/>
                <a:p>
                  <a:r>
                    <a:rPr lang="zh-TW" altLang="en-US">
                      <a:noFill/>
                    </a:rPr>
                    <a:t> </a:t>
                  </a:r>
                </a:p>
              </p:txBody>
            </p:sp>
          </mc:Fallback>
        </mc:AlternateContent>
        <p:sp>
          <p:nvSpPr>
            <p:cNvPr id="15" name="矩形: 圓角 14">
              <a:extLst>
                <a:ext uri="{FF2B5EF4-FFF2-40B4-BE49-F238E27FC236}">
                  <a16:creationId xmlns:a16="http://schemas.microsoft.com/office/drawing/2014/main" id="{66141E58-2E55-48B5-9849-3276310F30F2}"/>
                </a:ext>
              </a:extLst>
            </p:cNvPr>
            <p:cNvSpPr/>
            <p:nvPr/>
          </p:nvSpPr>
          <p:spPr>
            <a:xfrm>
              <a:off x="1000226" y="3965670"/>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chemeClr val="bg1"/>
                  </a:solidFill>
                </a:rPr>
                <a:t>TF</a:t>
              </a:r>
            </a:p>
          </p:txBody>
        </p:sp>
        <p:sp>
          <p:nvSpPr>
            <p:cNvPr id="16" name="矩形: 圓角 15">
              <a:extLst>
                <a:ext uri="{FF2B5EF4-FFF2-40B4-BE49-F238E27FC236}">
                  <a16:creationId xmlns:a16="http://schemas.microsoft.com/office/drawing/2014/main" id="{DC695DF8-B659-4A17-9364-0829CBE53667}"/>
                </a:ext>
              </a:extLst>
            </p:cNvPr>
            <p:cNvSpPr/>
            <p:nvPr/>
          </p:nvSpPr>
          <p:spPr>
            <a:xfrm>
              <a:off x="5164614" y="3923820"/>
              <a:ext cx="1452813"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chemeClr val="bg1"/>
                  </a:solidFill>
                </a:rPr>
                <a:t>IDF</a:t>
              </a:r>
            </a:p>
          </p:txBody>
        </p:sp>
        <p:sp>
          <p:nvSpPr>
            <p:cNvPr id="17" name="矩形: 圓角 16">
              <a:extLst>
                <a:ext uri="{FF2B5EF4-FFF2-40B4-BE49-F238E27FC236}">
                  <a16:creationId xmlns:a16="http://schemas.microsoft.com/office/drawing/2014/main" id="{454659D1-3DC9-461F-9A8B-30E08A52F968}"/>
                </a:ext>
              </a:extLst>
            </p:cNvPr>
            <p:cNvSpPr/>
            <p:nvPr/>
          </p:nvSpPr>
          <p:spPr>
            <a:xfrm>
              <a:off x="653326" y="3806742"/>
              <a:ext cx="2146615" cy="153677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圓角 17">
              <a:extLst>
                <a:ext uri="{FF2B5EF4-FFF2-40B4-BE49-F238E27FC236}">
                  <a16:creationId xmlns:a16="http://schemas.microsoft.com/office/drawing/2014/main" id="{4D325D3E-5F92-41E6-8E2E-558FA3ADD6B3}"/>
                </a:ext>
              </a:extLst>
            </p:cNvPr>
            <p:cNvSpPr/>
            <p:nvPr/>
          </p:nvSpPr>
          <p:spPr>
            <a:xfrm>
              <a:off x="4667506" y="3806742"/>
              <a:ext cx="2423058" cy="153677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乘號 18">
              <a:extLst>
                <a:ext uri="{FF2B5EF4-FFF2-40B4-BE49-F238E27FC236}">
                  <a16:creationId xmlns:a16="http://schemas.microsoft.com/office/drawing/2014/main" id="{F77B1F30-C7A0-4533-94F7-2E43E8CF4541}"/>
                </a:ext>
              </a:extLst>
            </p:cNvPr>
            <p:cNvSpPr/>
            <p:nvPr/>
          </p:nvSpPr>
          <p:spPr>
            <a:xfrm>
              <a:off x="3409523" y="4306265"/>
              <a:ext cx="692265" cy="668132"/>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CDE0786-0EFF-4BC8-8E18-A238686F345F}"/>
                </a:ext>
              </a:extLst>
            </p:cNvPr>
            <p:cNvSpPr txBox="1"/>
            <p:nvPr/>
          </p:nvSpPr>
          <p:spPr>
            <a:xfrm>
              <a:off x="594466" y="5454303"/>
              <a:ext cx="2264814" cy="646331"/>
            </a:xfrm>
            <a:prstGeom prst="rect">
              <a:avLst/>
            </a:prstGeom>
            <a:noFill/>
          </p:spPr>
          <p:txBody>
            <a:bodyPr wrap="square" rtlCol="0">
              <a:spAutoFit/>
            </a:bodyPr>
            <a:lstStyle/>
            <a:p>
              <a:pPr algn="just"/>
              <a:r>
                <a:rPr lang="en-US" dirty="0"/>
                <a:t>The frequency of the word’s occurrence</a:t>
              </a:r>
            </a:p>
          </p:txBody>
        </p:sp>
        <p:sp>
          <p:nvSpPr>
            <p:cNvPr id="21" name="文字方塊 20">
              <a:extLst>
                <a:ext uri="{FF2B5EF4-FFF2-40B4-BE49-F238E27FC236}">
                  <a16:creationId xmlns:a16="http://schemas.microsoft.com/office/drawing/2014/main" id="{6A000677-B3F9-48F8-ABDB-2D9EC0E73073}"/>
                </a:ext>
              </a:extLst>
            </p:cNvPr>
            <p:cNvSpPr txBox="1"/>
            <p:nvPr/>
          </p:nvSpPr>
          <p:spPr>
            <a:xfrm>
              <a:off x="3947281" y="5454303"/>
              <a:ext cx="3887477" cy="369332"/>
            </a:xfrm>
            <a:prstGeom prst="rect">
              <a:avLst/>
            </a:prstGeom>
            <a:noFill/>
          </p:spPr>
          <p:txBody>
            <a:bodyPr wrap="square" rtlCol="0">
              <a:spAutoFit/>
            </a:bodyPr>
            <a:lstStyle/>
            <a:p>
              <a:pPr algn="ctr"/>
              <a:r>
                <a:rPr lang="en-US" dirty="0"/>
                <a:t>Inverse Document Frequency</a:t>
              </a:r>
            </a:p>
          </p:txBody>
        </p:sp>
        <p:sp>
          <p:nvSpPr>
            <p:cNvPr id="22" name="等於 21">
              <a:extLst>
                <a:ext uri="{FF2B5EF4-FFF2-40B4-BE49-F238E27FC236}">
                  <a16:creationId xmlns:a16="http://schemas.microsoft.com/office/drawing/2014/main" id="{A8536EC0-961B-49A4-9564-5D47E739C771}"/>
                </a:ext>
              </a:extLst>
            </p:cNvPr>
            <p:cNvSpPr/>
            <p:nvPr/>
          </p:nvSpPr>
          <p:spPr>
            <a:xfrm>
              <a:off x="7587573" y="4321279"/>
              <a:ext cx="787941" cy="668132"/>
            </a:xfrm>
            <a:prstGeom prst="mathEqual">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63F15D9A-C9A3-4DB1-8F9B-4D3024CA307F}"/>
                </a:ext>
              </a:extLst>
            </p:cNvPr>
            <p:cNvSpPr/>
            <p:nvPr/>
          </p:nvSpPr>
          <p:spPr>
            <a:xfrm>
              <a:off x="8939079" y="4268478"/>
              <a:ext cx="1452813" cy="689671"/>
            </a:xfrm>
            <a:prstGeom prst="roundRect">
              <a:avLst/>
            </a:prstGeom>
            <a:solidFill>
              <a:srgbClr val="00B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000" b="1" dirty="0">
                  <a:solidFill>
                    <a:schemeClr val="bg1"/>
                  </a:solidFill>
                </a:rPr>
                <a:t>TF-IDF</a:t>
              </a:r>
            </a:p>
          </p:txBody>
        </p:sp>
        <p:sp>
          <p:nvSpPr>
            <p:cNvPr id="24" name="文字方塊 23">
              <a:extLst>
                <a:ext uri="{FF2B5EF4-FFF2-40B4-BE49-F238E27FC236}">
                  <a16:creationId xmlns:a16="http://schemas.microsoft.com/office/drawing/2014/main" id="{F8D0D26E-0349-41C1-92B5-0322891B47D6}"/>
                </a:ext>
              </a:extLst>
            </p:cNvPr>
            <p:cNvSpPr txBox="1"/>
            <p:nvPr/>
          </p:nvSpPr>
          <p:spPr>
            <a:xfrm>
              <a:off x="7680250" y="5064104"/>
              <a:ext cx="3887477" cy="369332"/>
            </a:xfrm>
            <a:prstGeom prst="rect">
              <a:avLst/>
            </a:prstGeom>
            <a:noFill/>
          </p:spPr>
          <p:txBody>
            <a:bodyPr wrap="square" rtlCol="0">
              <a:spAutoFit/>
            </a:bodyPr>
            <a:lstStyle/>
            <a:p>
              <a:pPr algn="ctr"/>
              <a:r>
                <a:rPr lang="en-US" dirty="0"/>
                <a:t>The importance of the word</a:t>
              </a:r>
            </a:p>
          </p:txBody>
        </p:sp>
      </p:grpSp>
    </p:spTree>
    <p:extLst>
      <p:ext uri="{BB962C8B-B14F-4D97-AF65-F5344CB8AC3E}">
        <p14:creationId xmlns:p14="http://schemas.microsoft.com/office/powerpoint/2010/main" val="24052545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914E76B-3C68-4A73-847B-DACF1742B386}"/>
              </a:ext>
            </a:extLst>
          </p:cNvPr>
          <p:cNvSpPr txBox="1"/>
          <p:nvPr/>
        </p:nvSpPr>
        <p:spPr>
          <a:xfrm>
            <a:off x="653326" y="1807746"/>
            <a:ext cx="10825311" cy="1569660"/>
          </a:xfrm>
          <a:prstGeom prst="rect">
            <a:avLst/>
          </a:prstGeom>
          <a:noFill/>
        </p:spPr>
        <p:txBody>
          <a:bodyPr wrap="square" rtlCol="0">
            <a:spAutoFit/>
          </a:bodyPr>
          <a:lstStyle/>
          <a:p>
            <a:pPr algn="just"/>
            <a:r>
              <a:rPr lang="en-US" sz="2400" b="1" dirty="0">
                <a:solidFill>
                  <a:srgbClr val="C00000"/>
                </a:solidFill>
              </a:rPr>
              <a:t>TF-IDF (Term Frequency-Inverse Document Frequency) </a:t>
            </a:r>
            <a:r>
              <a:rPr lang="en-US" sz="2400" dirty="0"/>
              <a:t>is an unsupervised learning algorithm and a </a:t>
            </a:r>
            <a:r>
              <a:rPr lang="en-US" altLang="zh-TW" sz="2400" dirty="0"/>
              <a:t>statistical method that often be used to evaluate how important a word is to whole data.</a:t>
            </a:r>
            <a:r>
              <a:rPr lang="en-US" sz="2400" dirty="0"/>
              <a:t> </a:t>
            </a:r>
            <a:r>
              <a:rPr lang="en-US" sz="2400" b="1" dirty="0">
                <a:solidFill>
                  <a:srgbClr val="C00000"/>
                </a:solidFill>
              </a:rPr>
              <a:t>TF-IDF Keyword extraction</a:t>
            </a:r>
            <a:r>
              <a:rPr lang="en-US" sz="2400" dirty="0"/>
              <a:t> is commonly used as a </a:t>
            </a:r>
            <a:r>
              <a:rPr lang="en-US" sz="2400" b="1" dirty="0">
                <a:solidFill>
                  <a:srgbClr val="C00000"/>
                </a:solidFill>
              </a:rPr>
              <a:t>weighted</a:t>
            </a:r>
            <a:r>
              <a:rPr lang="en-US" sz="2400" dirty="0"/>
              <a:t> method of information retrieval and text exploration.</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25</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379551" y="662071"/>
            <a:ext cx="5432899" cy="778168"/>
          </a:xfrm>
        </p:spPr>
        <p:txBody>
          <a:bodyPr>
            <a:noAutofit/>
          </a:bodyPr>
          <a:lstStyle/>
          <a:p>
            <a:pPr algn="ctr"/>
            <a:r>
              <a:rPr lang="en-US" b="1" u="sng" dirty="0">
                <a:latin typeface="+mn-lt"/>
              </a:rPr>
              <a:t>TF-IDF</a:t>
            </a:r>
          </a:p>
        </p:txBody>
      </p:sp>
      <p:graphicFrame>
        <p:nvGraphicFramePr>
          <p:cNvPr id="25" name="表格 24">
            <a:extLst>
              <a:ext uri="{FF2B5EF4-FFF2-40B4-BE49-F238E27FC236}">
                <a16:creationId xmlns:a16="http://schemas.microsoft.com/office/drawing/2014/main" id="{8788EF69-4D72-4967-B4E9-59AF967C1FFB}"/>
              </a:ext>
            </a:extLst>
          </p:cNvPr>
          <p:cNvGraphicFramePr>
            <a:graphicFrameLocks noGrp="1"/>
          </p:cNvGraphicFramePr>
          <p:nvPr>
            <p:extLst>
              <p:ext uri="{D42A27DB-BD31-4B8C-83A1-F6EECF244321}">
                <p14:modId xmlns:p14="http://schemas.microsoft.com/office/powerpoint/2010/main" val="2022153068"/>
              </p:ext>
            </p:extLst>
          </p:nvPr>
        </p:nvGraphicFramePr>
        <p:xfrm>
          <a:off x="373720" y="5053313"/>
          <a:ext cx="6661151" cy="942975"/>
        </p:xfrm>
        <a:graphic>
          <a:graphicData uri="http://schemas.openxmlformats.org/drawingml/2006/table">
            <a:tbl>
              <a:tblPr/>
              <a:tblGrid>
                <a:gridCol w="3292089">
                  <a:extLst>
                    <a:ext uri="{9D8B030D-6E8A-4147-A177-3AD203B41FA5}">
                      <a16:colId xmlns:a16="http://schemas.microsoft.com/office/drawing/2014/main" val="1430293826"/>
                    </a:ext>
                  </a:extLst>
                </a:gridCol>
                <a:gridCol w="805259">
                  <a:extLst>
                    <a:ext uri="{9D8B030D-6E8A-4147-A177-3AD203B41FA5}">
                      <a16:colId xmlns:a16="http://schemas.microsoft.com/office/drawing/2014/main" val="3636731443"/>
                    </a:ext>
                  </a:extLst>
                </a:gridCol>
                <a:gridCol w="757891">
                  <a:extLst>
                    <a:ext uri="{9D8B030D-6E8A-4147-A177-3AD203B41FA5}">
                      <a16:colId xmlns:a16="http://schemas.microsoft.com/office/drawing/2014/main" val="495707738"/>
                    </a:ext>
                  </a:extLst>
                </a:gridCol>
                <a:gridCol w="757891">
                  <a:extLst>
                    <a:ext uri="{9D8B030D-6E8A-4147-A177-3AD203B41FA5}">
                      <a16:colId xmlns:a16="http://schemas.microsoft.com/office/drawing/2014/main" val="3726623176"/>
                    </a:ext>
                  </a:extLst>
                </a:gridCol>
                <a:gridCol w="1048021">
                  <a:extLst>
                    <a:ext uri="{9D8B030D-6E8A-4147-A177-3AD203B41FA5}">
                      <a16:colId xmlns:a16="http://schemas.microsoft.com/office/drawing/2014/main" val="3377170786"/>
                    </a:ext>
                  </a:extLst>
                </a:gridCol>
              </a:tblGrid>
              <a:tr h="170201">
                <a:tc>
                  <a:txBody>
                    <a:bodyPr/>
                    <a:lstStyle/>
                    <a:p>
                      <a:pPr algn="ctr" fontAlgn="ctr"/>
                      <a:r>
                        <a:rPr lang="en-US" sz="2000" b="0" i="0" u="none" strike="noStrike">
                          <a:solidFill>
                            <a:srgbClr val="000000"/>
                          </a:solidFill>
                          <a:effectLst/>
                          <a:latin typeface="+mn-lt"/>
                          <a:ea typeface="新細明體" panose="02020500000000000000" pitchFamily="18" charset="-120"/>
                        </a:rPr>
                        <a:t>Sentence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Mary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John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mn-lt"/>
                          <a:ea typeface="新細明體" panose="02020500000000000000" pitchFamily="18" charset="-120"/>
                        </a:rPr>
                        <a:t>Alex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mn-lt"/>
                          <a:ea typeface="新細明體" panose="02020500000000000000" pitchFamily="18" charset="-120"/>
                        </a:rPr>
                        <a:t>quicker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76180"/>
                  </a:ext>
                </a:extLst>
              </a:tr>
              <a:tr h="209550">
                <a:tc>
                  <a:txBody>
                    <a:bodyPr/>
                    <a:lstStyle/>
                    <a:p>
                      <a:pPr algn="ctr" fontAlgn="ctr"/>
                      <a:r>
                        <a:rPr lang="en-US" sz="2000" b="0" i="0" u="none" strike="noStrike" dirty="0">
                          <a:solidFill>
                            <a:srgbClr val="000000"/>
                          </a:solidFill>
                          <a:effectLst/>
                          <a:latin typeface="+mn-lt"/>
                          <a:ea typeface="新細明體" panose="02020500000000000000" pitchFamily="18" charset="-120"/>
                        </a:rPr>
                        <a:t>Mary is quicker than John.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5.16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4467428"/>
                  </a:ext>
                </a:extLst>
              </a:tr>
              <a:tr h="209550">
                <a:tc>
                  <a:txBody>
                    <a:bodyPr/>
                    <a:lstStyle/>
                    <a:p>
                      <a:pPr algn="ctr" fontAlgn="ctr"/>
                      <a:r>
                        <a:rPr lang="en-US" sz="2000" b="0" i="0" u="none" strike="noStrike" dirty="0">
                          <a:solidFill>
                            <a:srgbClr val="000000"/>
                          </a:solidFill>
                          <a:effectLst/>
                          <a:latin typeface="+mn-lt"/>
                          <a:ea typeface="新細明體" panose="02020500000000000000" pitchFamily="18" charset="-120"/>
                        </a:rPr>
                        <a:t>John is quicker than Alex.</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a:solidFill>
                            <a:srgbClr val="000000"/>
                          </a:solidFill>
                          <a:effectLst/>
                          <a:latin typeface="+mn-lt"/>
                          <a:ea typeface="新細明體" panose="02020500000000000000" pitchFamily="18" charset="-120"/>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1.56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0.54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TW" sz="2000" b="0" i="0" u="none" strike="noStrike" dirty="0">
                          <a:solidFill>
                            <a:srgbClr val="000000"/>
                          </a:solidFill>
                          <a:effectLst/>
                          <a:latin typeface="+mn-lt"/>
                          <a:ea typeface="新細明體" panose="02020500000000000000" pitchFamily="18" charset="-120"/>
                        </a:rPr>
                        <a:t>5.16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393648"/>
                  </a:ext>
                </a:extLst>
              </a:tr>
            </a:tbl>
          </a:graphicData>
        </a:graphic>
      </p:graphicFrame>
      <p:sp>
        <p:nvSpPr>
          <p:cNvPr id="26" name="箭號: 向右 25">
            <a:extLst>
              <a:ext uri="{FF2B5EF4-FFF2-40B4-BE49-F238E27FC236}">
                <a16:creationId xmlns:a16="http://schemas.microsoft.com/office/drawing/2014/main" id="{ACC1C639-3AA7-47E5-9CAA-E237737CFB41}"/>
              </a:ext>
            </a:extLst>
          </p:cNvPr>
          <p:cNvSpPr/>
          <p:nvPr/>
        </p:nvSpPr>
        <p:spPr>
          <a:xfrm>
            <a:off x="7239546" y="5110839"/>
            <a:ext cx="1572904" cy="75578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圓角 26">
            <a:extLst>
              <a:ext uri="{FF2B5EF4-FFF2-40B4-BE49-F238E27FC236}">
                <a16:creationId xmlns:a16="http://schemas.microsoft.com/office/drawing/2014/main" id="{0EEFCF6E-E7FD-4B11-97DE-2554554BA5CA}"/>
              </a:ext>
            </a:extLst>
          </p:cNvPr>
          <p:cNvSpPr/>
          <p:nvPr/>
        </p:nvSpPr>
        <p:spPr>
          <a:xfrm>
            <a:off x="158505" y="3480595"/>
            <a:ext cx="4287034" cy="382445"/>
          </a:xfrm>
          <a:prstGeom prst="roundRect">
            <a:avLst/>
          </a:prstGeom>
          <a:solidFill>
            <a:srgbClr val="00B0F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ctr"/>
            <a:r>
              <a:rPr lang="en-US" altLang="zh-TW" sz="2000" dirty="0">
                <a:solidFill>
                  <a:schemeClr val="bg1"/>
                </a:solidFill>
              </a:rPr>
              <a:t>The weight of term t in document d is:</a:t>
            </a:r>
          </a:p>
        </p:txBody>
      </p:sp>
      <p:sp>
        <p:nvSpPr>
          <p:cNvPr id="28" name="矩形: 圓角 27">
            <a:extLst>
              <a:ext uri="{FF2B5EF4-FFF2-40B4-BE49-F238E27FC236}">
                <a16:creationId xmlns:a16="http://schemas.microsoft.com/office/drawing/2014/main" id="{CD12246D-B50C-493C-89E2-F2398DEFB8EA}"/>
              </a:ext>
            </a:extLst>
          </p:cNvPr>
          <p:cNvSpPr/>
          <p:nvPr/>
        </p:nvSpPr>
        <p:spPr>
          <a:xfrm>
            <a:off x="158505" y="3989006"/>
            <a:ext cx="9209231" cy="382445"/>
          </a:xfrm>
          <a:prstGeom prst="roundRect">
            <a:avLst/>
          </a:prstGeom>
          <a:solidFill>
            <a:srgbClr val="C00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fontAlgn="ctr"/>
            <a:r>
              <a:rPr lang="en-US" altLang="zh-TW" sz="2000" dirty="0">
                <a:solidFill>
                  <a:schemeClr val="bg1"/>
                </a:solidFill>
              </a:rPr>
              <a:t>High, when t occurs many times in d and appears within a small number of documents.</a:t>
            </a:r>
          </a:p>
        </p:txBody>
      </p:sp>
      <p:sp>
        <p:nvSpPr>
          <p:cNvPr id="29" name="矩形: 圓角 28">
            <a:extLst>
              <a:ext uri="{FF2B5EF4-FFF2-40B4-BE49-F238E27FC236}">
                <a16:creationId xmlns:a16="http://schemas.microsoft.com/office/drawing/2014/main" id="{0EE2025F-5290-48C4-9D07-48E85A7FBFFC}"/>
              </a:ext>
            </a:extLst>
          </p:cNvPr>
          <p:cNvSpPr/>
          <p:nvPr/>
        </p:nvSpPr>
        <p:spPr>
          <a:xfrm>
            <a:off x="158505" y="4459233"/>
            <a:ext cx="9209231" cy="382445"/>
          </a:xfrm>
          <a:prstGeom prst="roundRect">
            <a:avLst/>
          </a:prstGeom>
          <a:solidFill>
            <a:schemeClr val="accent6"/>
          </a:solidFill>
          <a:ln>
            <a:solidFill>
              <a:schemeClr val="accent6">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fontAlgn="ctr"/>
            <a:r>
              <a:rPr lang="en-US" altLang="zh-TW" sz="2000" dirty="0">
                <a:solidFill>
                  <a:schemeClr val="bg1"/>
                </a:solidFill>
              </a:rPr>
              <a:t>Low, when t is a rare term in d and occurs in virtually all documents in the collection.</a:t>
            </a:r>
          </a:p>
        </p:txBody>
      </p:sp>
      <p:pic>
        <p:nvPicPr>
          <p:cNvPr id="4" name="圖片 3">
            <a:extLst>
              <a:ext uri="{FF2B5EF4-FFF2-40B4-BE49-F238E27FC236}">
                <a16:creationId xmlns:a16="http://schemas.microsoft.com/office/drawing/2014/main" id="{FCEF5BFA-38BE-49C6-8F61-55D7317F3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125" y="4180228"/>
            <a:ext cx="2241394" cy="2241394"/>
          </a:xfrm>
          <a:prstGeom prst="rect">
            <a:avLst/>
          </a:prstGeom>
        </p:spPr>
      </p:pic>
    </p:spTree>
    <p:extLst>
      <p:ext uri="{BB962C8B-B14F-4D97-AF65-F5344CB8AC3E}">
        <p14:creationId xmlns:p14="http://schemas.microsoft.com/office/powerpoint/2010/main" val="12322545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806E069-3C6D-46D0-8F2D-EDBF44F17A94}"/>
              </a:ext>
            </a:extLst>
          </p:cNvPr>
          <p:cNvSpPr>
            <a:spLocks noGrp="1"/>
          </p:cNvSpPr>
          <p:nvPr>
            <p:ph type="sldNum" sz="quarter" idx="12"/>
          </p:nvPr>
        </p:nvSpPr>
        <p:spPr/>
        <p:txBody>
          <a:bodyPr/>
          <a:lstStyle/>
          <a:p>
            <a:fld id="{1BEE8180-7E21-4BA8-8A3A-74345DF86689}" type="slidenum">
              <a:rPr lang="en-US" smtClean="0"/>
              <a:t>26</a:t>
            </a:fld>
            <a:endParaRPr lang="en-US"/>
          </a:p>
        </p:txBody>
      </p:sp>
      <p:pic>
        <p:nvPicPr>
          <p:cNvPr id="5" name="圖片 4">
            <a:extLst>
              <a:ext uri="{FF2B5EF4-FFF2-40B4-BE49-F238E27FC236}">
                <a16:creationId xmlns:a16="http://schemas.microsoft.com/office/drawing/2014/main" id="{57624208-0ECB-4251-A70F-C97D76448294}"/>
              </a:ext>
            </a:extLst>
          </p:cNvPr>
          <p:cNvPicPr>
            <a:picLocks noChangeAspect="1"/>
          </p:cNvPicPr>
          <p:nvPr/>
        </p:nvPicPr>
        <p:blipFill>
          <a:blip r:embed="rId2"/>
          <a:stretch>
            <a:fillRect/>
          </a:stretch>
        </p:blipFill>
        <p:spPr>
          <a:xfrm>
            <a:off x="-1" y="0"/>
            <a:ext cx="12146705" cy="4720856"/>
          </a:xfrm>
          <a:prstGeom prst="rect">
            <a:avLst/>
          </a:prstGeom>
        </p:spPr>
      </p:pic>
    </p:spTree>
    <p:extLst>
      <p:ext uri="{BB962C8B-B14F-4D97-AF65-F5344CB8AC3E}">
        <p14:creationId xmlns:p14="http://schemas.microsoft.com/office/powerpoint/2010/main" val="15972934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806E069-3C6D-46D0-8F2D-EDBF44F17A94}"/>
              </a:ext>
            </a:extLst>
          </p:cNvPr>
          <p:cNvSpPr>
            <a:spLocks noGrp="1"/>
          </p:cNvSpPr>
          <p:nvPr>
            <p:ph type="sldNum" sz="quarter" idx="12"/>
          </p:nvPr>
        </p:nvSpPr>
        <p:spPr/>
        <p:txBody>
          <a:bodyPr/>
          <a:lstStyle/>
          <a:p>
            <a:fld id="{1BEE8180-7E21-4BA8-8A3A-74345DF86689}" type="slidenum">
              <a:rPr lang="en-US" smtClean="0"/>
              <a:t>27</a:t>
            </a:fld>
            <a:endParaRPr lang="en-US"/>
          </a:p>
        </p:txBody>
      </p:sp>
      <p:pic>
        <p:nvPicPr>
          <p:cNvPr id="5" name="圖片 4">
            <a:extLst>
              <a:ext uri="{FF2B5EF4-FFF2-40B4-BE49-F238E27FC236}">
                <a16:creationId xmlns:a16="http://schemas.microsoft.com/office/drawing/2014/main" id="{57624208-0ECB-4251-A70F-C97D76448294}"/>
              </a:ext>
            </a:extLst>
          </p:cNvPr>
          <p:cNvPicPr>
            <a:picLocks noChangeAspect="1"/>
          </p:cNvPicPr>
          <p:nvPr/>
        </p:nvPicPr>
        <p:blipFill>
          <a:blip r:embed="rId2"/>
          <a:stretch>
            <a:fillRect/>
          </a:stretch>
        </p:blipFill>
        <p:spPr>
          <a:xfrm>
            <a:off x="-1" y="0"/>
            <a:ext cx="12146705" cy="4720856"/>
          </a:xfrm>
          <a:prstGeom prst="rect">
            <a:avLst/>
          </a:prstGeom>
        </p:spPr>
      </p:pic>
      <p:graphicFrame>
        <p:nvGraphicFramePr>
          <p:cNvPr id="6" name="內容版面配置區 2">
            <a:extLst>
              <a:ext uri="{FF2B5EF4-FFF2-40B4-BE49-F238E27FC236}">
                <a16:creationId xmlns:a16="http://schemas.microsoft.com/office/drawing/2014/main" id="{69F3811D-9FA4-472D-B48A-74C815A3DD36}"/>
              </a:ext>
            </a:extLst>
          </p:cNvPr>
          <p:cNvGraphicFramePr>
            <a:graphicFrameLocks noGrp="1"/>
          </p:cNvGraphicFramePr>
          <p:nvPr>
            <p:ph idx="1"/>
          </p:nvPr>
        </p:nvGraphicFramePr>
        <p:xfrm>
          <a:off x="5611242" y="4084913"/>
          <a:ext cx="5609543" cy="227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63720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3520F6-EFC9-4BCE-9AF4-2EB040746A91}"/>
              </a:ext>
            </a:extLst>
          </p:cNvPr>
          <p:cNvSpPr/>
          <p:nvPr/>
        </p:nvSpPr>
        <p:spPr>
          <a:xfrm>
            <a:off x="0" y="384871"/>
            <a:ext cx="4846320" cy="647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字方塊 7">
            <a:extLst>
              <a:ext uri="{FF2B5EF4-FFF2-40B4-BE49-F238E27FC236}">
                <a16:creationId xmlns:a16="http://schemas.microsoft.com/office/drawing/2014/main" id="{B914E76B-3C68-4A73-847B-DACF1742B386}"/>
              </a:ext>
            </a:extLst>
          </p:cNvPr>
          <p:cNvSpPr txBox="1"/>
          <p:nvPr/>
        </p:nvSpPr>
        <p:spPr>
          <a:xfrm>
            <a:off x="653326" y="1807746"/>
            <a:ext cx="10825311" cy="830997"/>
          </a:xfrm>
          <a:prstGeom prst="rect">
            <a:avLst/>
          </a:prstGeom>
          <a:noFill/>
        </p:spPr>
        <p:txBody>
          <a:bodyPr wrap="square" rtlCol="0">
            <a:spAutoFit/>
          </a:bodyPr>
          <a:lstStyle/>
          <a:p>
            <a:pPr algn="just"/>
            <a:r>
              <a:rPr lang="en-US" sz="2400" dirty="0"/>
              <a:t>Since the content of tweets is mostly unstructured, the Vector Space model must be used to convert it into structured data and obtain useful information.</a:t>
            </a:r>
          </a:p>
        </p:txBody>
      </p:sp>
      <p:sp>
        <p:nvSpPr>
          <p:cNvPr id="2" name="投影片編號版面配置區 1">
            <a:extLst>
              <a:ext uri="{FF2B5EF4-FFF2-40B4-BE49-F238E27FC236}">
                <a16:creationId xmlns:a16="http://schemas.microsoft.com/office/drawing/2014/main" id="{0450E411-D094-4A55-A37E-BB2A74C2CD28}"/>
              </a:ext>
            </a:extLst>
          </p:cNvPr>
          <p:cNvSpPr>
            <a:spLocks noGrp="1"/>
          </p:cNvSpPr>
          <p:nvPr>
            <p:ph type="sldNum" sz="quarter" idx="12"/>
          </p:nvPr>
        </p:nvSpPr>
        <p:spPr/>
        <p:txBody>
          <a:bodyPr/>
          <a:lstStyle/>
          <a:p>
            <a:fld id="{1BEE8180-7E21-4BA8-8A3A-74345DF86689}" type="slidenum">
              <a:rPr lang="en-US" smtClean="0"/>
              <a:t>28</a:t>
            </a:fld>
            <a:endParaRPr lang="en-US"/>
          </a:p>
        </p:txBody>
      </p:sp>
      <p:sp>
        <p:nvSpPr>
          <p:cNvPr id="9" name="標題 1">
            <a:extLst>
              <a:ext uri="{FF2B5EF4-FFF2-40B4-BE49-F238E27FC236}">
                <a16:creationId xmlns:a16="http://schemas.microsoft.com/office/drawing/2014/main" id="{25BD2464-E755-4E38-A22D-BFE0EF0BA522}"/>
              </a:ext>
            </a:extLst>
          </p:cNvPr>
          <p:cNvSpPr>
            <a:spLocks noGrp="1"/>
          </p:cNvSpPr>
          <p:nvPr>
            <p:ph type="title"/>
          </p:nvPr>
        </p:nvSpPr>
        <p:spPr>
          <a:xfrm>
            <a:off x="3379551" y="662071"/>
            <a:ext cx="5432899" cy="778168"/>
          </a:xfrm>
        </p:spPr>
        <p:txBody>
          <a:bodyPr>
            <a:noAutofit/>
          </a:bodyPr>
          <a:lstStyle/>
          <a:p>
            <a:pPr algn="ctr"/>
            <a:r>
              <a:rPr lang="en-US" b="1" u="sng" dirty="0">
                <a:latin typeface="+mn-lt"/>
              </a:rPr>
              <a:t>Vector Space model</a:t>
            </a:r>
          </a:p>
        </p:txBody>
      </p:sp>
      <p:graphicFrame>
        <p:nvGraphicFramePr>
          <p:cNvPr id="11" name="內容版面配置區 2">
            <a:extLst>
              <a:ext uri="{FF2B5EF4-FFF2-40B4-BE49-F238E27FC236}">
                <a16:creationId xmlns:a16="http://schemas.microsoft.com/office/drawing/2014/main" id="{32B9E4AB-1862-4A09-A6CA-B23487BC21F4}"/>
              </a:ext>
            </a:extLst>
          </p:cNvPr>
          <p:cNvGraphicFramePr>
            <a:graphicFrameLocks/>
          </p:cNvGraphicFramePr>
          <p:nvPr/>
        </p:nvGraphicFramePr>
        <p:xfrm>
          <a:off x="1216067" y="3335766"/>
          <a:ext cx="9759866" cy="2825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6059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2C4F33E5-219A-4F91-93A8-178D24929B7D}"/>
              </a:ext>
            </a:extLst>
          </p:cNvPr>
          <p:cNvSpPr>
            <a:spLocks noGrp="1"/>
          </p:cNvSpPr>
          <p:nvPr>
            <p:ph type="sldNum" sz="quarter" idx="12"/>
          </p:nvPr>
        </p:nvSpPr>
        <p:spPr>
          <a:xfrm>
            <a:off x="8610600" y="6356350"/>
            <a:ext cx="2743200" cy="365125"/>
          </a:xfrm>
        </p:spPr>
        <p:txBody>
          <a:bodyPr>
            <a:normAutofit/>
          </a:bodyPr>
          <a:lstStyle/>
          <a:p>
            <a:pPr>
              <a:spcAft>
                <a:spcPts val="600"/>
              </a:spcAft>
            </a:pPr>
            <a:fld id="{1BEE8180-7E21-4BA8-8A3A-74345DF86689}" type="slidenum">
              <a:rPr lang="en-US" smtClean="0"/>
              <a:pPr>
                <a:spcAft>
                  <a:spcPts val="600"/>
                </a:spcAft>
              </a:pPr>
              <a:t>29</a:t>
            </a:fld>
            <a:endParaRPr lang="en-US"/>
          </a:p>
        </p:txBody>
      </p:sp>
      <p:graphicFrame>
        <p:nvGraphicFramePr>
          <p:cNvPr id="6" name="內容版面配置區 2">
            <a:extLst>
              <a:ext uri="{FF2B5EF4-FFF2-40B4-BE49-F238E27FC236}">
                <a16:creationId xmlns:a16="http://schemas.microsoft.com/office/drawing/2014/main" id="{628EFE88-55D1-4EED-9AC1-057CE846982B}"/>
              </a:ext>
            </a:extLst>
          </p:cNvPr>
          <p:cNvGraphicFramePr>
            <a:graphicFrameLocks noGrp="1"/>
          </p:cNvGraphicFramePr>
          <p:nvPr>
            <p:ph idx="1"/>
            <p:extLst>
              <p:ext uri="{D42A27DB-BD31-4B8C-83A1-F6EECF244321}">
                <p14:modId xmlns:p14="http://schemas.microsoft.com/office/powerpoint/2010/main" val="2588286455"/>
              </p:ext>
            </p:extLst>
          </p:nvPr>
        </p:nvGraphicFramePr>
        <p:xfrm>
          <a:off x="392256" y="2005012"/>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標題 1">
            <a:extLst>
              <a:ext uri="{FF2B5EF4-FFF2-40B4-BE49-F238E27FC236}">
                <a16:creationId xmlns:a16="http://schemas.microsoft.com/office/drawing/2014/main" id="{5D75FB07-E0DA-4335-AC9D-6EEC9BC2B8B2}"/>
              </a:ext>
            </a:extLst>
          </p:cNvPr>
          <p:cNvSpPr>
            <a:spLocks noGrp="1"/>
          </p:cNvSpPr>
          <p:nvPr>
            <p:ph type="title"/>
          </p:nvPr>
        </p:nvSpPr>
        <p:spPr>
          <a:xfrm>
            <a:off x="2236426" y="681949"/>
            <a:ext cx="7719146" cy="778168"/>
          </a:xfrm>
        </p:spPr>
        <p:txBody>
          <a:bodyPr>
            <a:noAutofit/>
          </a:bodyPr>
          <a:lstStyle/>
          <a:p>
            <a:pPr algn="ctr"/>
            <a:r>
              <a:rPr lang="en-US" altLang="zh-TW" b="1" u="sng" dirty="0">
                <a:latin typeface="+mn-lt"/>
              </a:rPr>
              <a:t>A</a:t>
            </a:r>
            <a:r>
              <a:rPr lang="en-US" b="1" u="sng" dirty="0">
                <a:latin typeface="+mn-lt"/>
              </a:rPr>
              <a:t>dvantages of BOW Models</a:t>
            </a:r>
          </a:p>
        </p:txBody>
      </p:sp>
    </p:spTree>
    <p:extLst>
      <p:ext uri="{BB962C8B-B14F-4D97-AF65-F5344CB8AC3E}">
        <p14:creationId xmlns:p14="http://schemas.microsoft.com/office/powerpoint/2010/main" val="8446130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2834B8-DB3F-4C6D-9383-96054515C8F1}"/>
              </a:ext>
            </a:extLst>
          </p:cNvPr>
          <p:cNvSpPr>
            <a:spLocks noGrp="1"/>
          </p:cNvSpPr>
          <p:nvPr>
            <p:ph type="title"/>
          </p:nvPr>
        </p:nvSpPr>
        <p:spPr>
          <a:xfrm>
            <a:off x="838200" y="893026"/>
            <a:ext cx="10515600" cy="1325563"/>
          </a:xfrm>
        </p:spPr>
        <p:txBody>
          <a:bodyPr/>
          <a:lstStyle/>
          <a:p>
            <a:pPr algn="ctr"/>
            <a:r>
              <a:rPr lang="en-US" dirty="0"/>
              <a:t>Problem Domain</a:t>
            </a:r>
          </a:p>
        </p:txBody>
      </p:sp>
      <p:graphicFrame>
        <p:nvGraphicFramePr>
          <p:cNvPr id="5" name="內容版面配置區 2">
            <a:extLst>
              <a:ext uri="{FF2B5EF4-FFF2-40B4-BE49-F238E27FC236}">
                <a16:creationId xmlns:a16="http://schemas.microsoft.com/office/drawing/2014/main" id="{29C4EF48-E2F1-4BDA-A1D5-290B54120419}"/>
              </a:ext>
            </a:extLst>
          </p:cNvPr>
          <p:cNvGraphicFramePr>
            <a:graphicFrameLocks/>
          </p:cNvGraphicFramePr>
          <p:nvPr>
            <p:extLst>
              <p:ext uri="{D42A27DB-BD31-4B8C-83A1-F6EECF244321}">
                <p14:modId xmlns:p14="http://schemas.microsoft.com/office/powerpoint/2010/main" val="2872059041"/>
              </p:ext>
            </p:extLst>
          </p:nvPr>
        </p:nvGraphicFramePr>
        <p:xfrm>
          <a:off x="1236295" y="2416726"/>
          <a:ext cx="9719410" cy="2723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25D2430A-CFB6-41B0-8416-D9EE43614379}"/>
              </a:ext>
            </a:extLst>
          </p:cNvPr>
          <p:cNvSpPr>
            <a:spLocks noGrp="1"/>
          </p:cNvSpPr>
          <p:nvPr>
            <p:ph type="sldNum" sz="quarter" idx="12"/>
          </p:nvPr>
        </p:nvSpPr>
        <p:spPr/>
        <p:txBody>
          <a:bodyPr/>
          <a:lstStyle/>
          <a:p>
            <a:fld id="{1BEE8180-7E21-4BA8-8A3A-74345DF86689}" type="slidenum">
              <a:rPr lang="en-US" smtClean="0"/>
              <a:t>3</a:t>
            </a:fld>
            <a:endParaRPr lang="en-US"/>
          </a:p>
        </p:txBody>
      </p:sp>
    </p:spTree>
    <p:extLst>
      <p:ext uri="{BB962C8B-B14F-4D97-AF65-F5344CB8AC3E}">
        <p14:creationId xmlns:p14="http://schemas.microsoft.com/office/powerpoint/2010/main" val="31592189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EC52628-A8A8-43AF-941A-6FF53B17F7AF}"/>
              </a:ext>
            </a:extLst>
          </p:cNvPr>
          <p:cNvSpPr>
            <a:spLocks noGrp="1"/>
          </p:cNvSpPr>
          <p:nvPr>
            <p:ph type="sldNum" sz="quarter" idx="12"/>
          </p:nvPr>
        </p:nvSpPr>
        <p:spPr>
          <a:xfrm>
            <a:off x="8610600" y="6356350"/>
            <a:ext cx="2743200" cy="365125"/>
          </a:xfrm>
        </p:spPr>
        <p:txBody>
          <a:bodyPr>
            <a:normAutofit/>
          </a:bodyPr>
          <a:lstStyle/>
          <a:p>
            <a:pPr>
              <a:spcAft>
                <a:spcPts val="600"/>
              </a:spcAft>
            </a:pPr>
            <a:fld id="{1BEE8180-7E21-4BA8-8A3A-74345DF86689}" type="slidenum">
              <a:rPr lang="en-US" smtClean="0"/>
              <a:pPr>
                <a:spcAft>
                  <a:spcPts val="600"/>
                </a:spcAft>
              </a:pPr>
              <a:t>30</a:t>
            </a:fld>
            <a:endParaRPr lang="en-US"/>
          </a:p>
        </p:txBody>
      </p:sp>
      <p:graphicFrame>
        <p:nvGraphicFramePr>
          <p:cNvPr id="6" name="內容版面配置區 2">
            <a:extLst>
              <a:ext uri="{FF2B5EF4-FFF2-40B4-BE49-F238E27FC236}">
                <a16:creationId xmlns:a16="http://schemas.microsoft.com/office/drawing/2014/main" id="{BF55E6BF-010A-4064-B201-668489D74776}"/>
              </a:ext>
            </a:extLst>
          </p:cNvPr>
          <p:cNvGraphicFramePr>
            <a:graphicFrameLocks noGrp="1"/>
          </p:cNvGraphicFramePr>
          <p:nvPr>
            <p:ph idx="1"/>
            <p:extLst>
              <p:ext uri="{D42A27DB-BD31-4B8C-83A1-F6EECF244321}">
                <p14:modId xmlns:p14="http://schemas.microsoft.com/office/powerpoint/2010/main" val="108397966"/>
              </p:ext>
            </p:extLst>
          </p:nvPr>
        </p:nvGraphicFramePr>
        <p:xfrm>
          <a:off x="392255" y="1776798"/>
          <a:ext cx="11407487" cy="4669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標題 1">
            <a:extLst>
              <a:ext uri="{FF2B5EF4-FFF2-40B4-BE49-F238E27FC236}">
                <a16:creationId xmlns:a16="http://schemas.microsoft.com/office/drawing/2014/main" id="{553075CF-28EC-48D2-895F-DD491E19D5C9}"/>
              </a:ext>
            </a:extLst>
          </p:cNvPr>
          <p:cNvSpPr>
            <a:spLocks noGrp="1"/>
          </p:cNvSpPr>
          <p:nvPr>
            <p:ph type="title"/>
          </p:nvPr>
        </p:nvSpPr>
        <p:spPr>
          <a:xfrm>
            <a:off x="2236426" y="681949"/>
            <a:ext cx="7719146" cy="778168"/>
          </a:xfrm>
        </p:spPr>
        <p:txBody>
          <a:bodyPr>
            <a:noAutofit/>
          </a:bodyPr>
          <a:lstStyle/>
          <a:p>
            <a:pPr algn="ctr"/>
            <a:r>
              <a:rPr lang="en-US" b="1" u="sng" dirty="0">
                <a:latin typeface="+mn-lt"/>
              </a:rPr>
              <a:t>Disadvantages of BOW Models</a:t>
            </a:r>
          </a:p>
        </p:txBody>
      </p:sp>
    </p:spTree>
    <p:extLst>
      <p:ext uri="{BB962C8B-B14F-4D97-AF65-F5344CB8AC3E}">
        <p14:creationId xmlns:p14="http://schemas.microsoft.com/office/powerpoint/2010/main" val="34096664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3B2F1EDF-0638-44E7-8763-4003DAD6F0E4}"/>
              </a:ext>
            </a:extLst>
          </p:cNvPr>
          <p:cNvSpPr>
            <a:spLocks noGrp="1"/>
          </p:cNvSpPr>
          <p:nvPr>
            <p:ph type="title"/>
          </p:nvPr>
        </p:nvSpPr>
        <p:spPr>
          <a:xfrm>
            <a:off x="8309112" y="1844205"/>
            <a:ext cx="3428420" cy="3169589"/>
          </a:xfrm>
        </p:spPr>
        <p:txBody>
          <a:bodyPr vert="horz" lIns="91440" tIns="45720" rIns="91440" bIns="45720" rtlCol="0" anchor="ctr">
            <a:normAutofit/>
          </a:bodyPr>
          <a:lstStyle/>
          <a:p>
            <a:pPr algn="ctr">
              <a:lnSpc>
                <a:spcPct val="150000"/>
              </a:lnSpc>
            </a:pPr>
            <a:r>
              <a:rPr lang="en-US" sz="3700" b="1" dirty="0"/>
              <a:t>Word2Vec</a:t>
            </a:r>
            <a:br>
              <a:rPr lang="en-US" sz="3700" b="1" dirty="0"/>
            </a:br>
            <a:r>
              <a:rPr lang="en-US" sz="3700" b="1" dirty="0"/>
              <a:t>&amp;</a:t>
            </a:r>
            <a:br>
              <a:rPr lang="en-US" sz="3700" b="1" dirty="0"/>
            </a:br>
            <a:r>
              <a:rPr lang="en-US" sz="3700" b="1" dirty="0"/>
              <a:t>Doc2</a:t>
            </a:r>
            <a:r>
              <a:rPr lang="en-US" altLang="zh-TW" sz="3700" b="1" dirty="0"/>
              <a:t>Vec</a:t>
            </a:r>
            <a:endParaRPr lang="en-US" sz="3700" b="1" dirty="0"/>
          </a:p>
        </p:txBody>
      </p:sp>
      <p:pic>
        <p:nvPicPr>
          <p:cNvPr id="7" name="Picture 2" descr="一張含有 文字, 地圖 的圖片&#10;&#10;自動產生的描述">
            <a:extLst>
              <a:ext uri="{FF2B5EF4-FFF2-40B4-BE49-F238E27FC236}">
                <a16:creationId xmlns:a16="http://schemas.microsoft.com/office/drawing/2014/main" id="{785EB726-E64A-4B61-9AFC-35D09C8FC7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62" b="-2"/>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298EC556-9B3D-481D-B116-9FD77154E08F}"/>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defRPr/>
            </a:pPr>
            <a:fld id="{1BEE8180-7E21-4BA8-8A3A-74345DF86689}" type="slidenum">
              <a:rPr lang="en-US" smtClean="0">
                <a:solidFill>
                  <a:prstClr val="black">
                    <a:tint val="75000"/>
                  </a:prstClr>
                </a:solidFill>
                <a:latin typeface="Calibri" panose="020F0502020204030204"/>
              </a:rPr>
              <a:pPr>
                <a:spcAft>
                  <a:spcPts val="600"/>
                </a:spcAft>
                <a:defRPr/>
              </a:pPr>
              <a:t>31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153386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A4AF048-B696-445D-9003-76B3C4DB2430}"/>
              </a:ext>
            </a:extLst>
          </p:cNvPr>
          <p:cNvSpPr>
            <a:spLocks noGrp="1"/>
          </p:cNvSpPr>
          <p:nvPr>
            <p:ph idx="1"/>
          </p:nvPr>
        </p:nvSpPr>
        <p:spPr>
          <a:xfrm>
            <a:off x="5544791" y="969564"/>
            <a:ext cx="6361794" cy="4918870"/>
          </a:xfrm>
        </p:spPr>
        <p:txBody>
          <a:bodyPr>
            <a:normAutofit/>
          </a:bodyPr>
          <a:lstStyle/>
          <a:p>
            <a:pPr algn="just">
              <a:lnSpc>
                <a:spcPct val="150000"/>
              </a:lnSpc>
            </a:pPr>
            <a:r>
              <a:rPr lang="da-DK" dirty="0"/>
              <a:t> It is developed by Tomas Mikolov in 2013 at Google.</a:t>
            </a:r>
          </a:p>
          <a:p>
            <a:pPr algn="just">
              <a:lnSpc>
                <a:spcPct val="150000"/>
              </a:lnSpc>
            </a:pPr>
            <a:r>
              <a:rPr lang="en-US" dirty="0"/>
              <a:t>Objective is to have words with similar context occupy close spatial positions.</a:t>
            </a:r>
          </a:p>
          <a:p>
            <a:pPr algn="just">
              <a:lnSpc>
                <a:spcPct val="150000"/>
              </a:lnSpc>
            </a:pPr>
            <a:r>
              <a:rPr lang="en-US" dirty="0"/>
              <a:t>E.G. ‘good’ and ‘great’ should get a similarity close to 1 when calculating cosine similarity.</a:t>
            </a:r>
          </a:p>
        </p:txBody>
      </p:sp>
      <p:sp>
        <p:nvSpPr>
          <p:cNvPr id="4" name="投影片編號版面配置區 3">
            <a:extLst>
              <a:ext uri="{FF2B5EF4-FFF2-40B4-BE49-F238E27FC236}">
                <a16:creationId xmlns:a16="http://schemas.microsoft.com/office/drawing/2014/main" id="{71D4359A-22F3-4C6E-9FF4-3B6C987D4C96}"/>
              </a:ext>
            </a:extLst>
          </p:cNvPr>
          <p:cNvSpPr>
            <a:spLocks noGrp="1"/>
          </p:cNvSpPr>
          <p:nvPr>
            <p:ph type="sldNum" sz="quarter" idx="12"/>
          </p:nvPr>
        </p:nvSpPr>
        <p:spPr/>
        <p:txBody>
          <a:bodyPr/>
          <a:lstStyle/>
          <a:p>
            <a:fld id="{1BEE8180-7E21-4BA8-8A3A-74345DF86689}" type="slidenum">
              <a:rPr lang="en-US" smtClean="0"/>
              <a:t>32</a:t>
            </a:fld>
            <a:endParaRPr lang="en-US"/>
          </a:p>
        </p:txBody>
      </p:sp>
      <p:pic>
        <p:nvPicPr>
          <p:cNvPr id="5" name="Picture 2">
            <a:extLst>
              <a:ext uri="{FF2B5EF4-FFF2-40B4-BE49-F238E27FC236}">
                <a16:creationId xmlns:a16="http://schemas.microsoft.com/office/drawing/2014/main" id="{D65189FB-47BD-43EF-BB0F-271B74B42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1" y="1446304"/>
            <a:ext cx="5166126" cy="396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4770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FDDDAA1-1CEF-4676-B37B-0C2F28EEF1A9}"/>
              </a:ext>
            </a:extLst>
          </p:cNvPr>
          <p:cNvSpPr>
            <a:spLocks noGrp="1"/>
          </p:cNvSpPr>
          <p:nvPr>
            <p:ph type="sldNum" sz="quarter" idx="12"/>
          </p:nvPr>
        </p:nvSpPr>
        <p:spPr/>
        <p:txBody>
          <a:bodyPr/>
          <a:lstStyle/>
          <a:p>
            <a:fld id="{1BEE8180-7E21-4BA8-8A3A-74345DF86689}" type="slidenum">
              <a:rPr lang="en-US" smtClean="0"/>
              <a:t>33</a:t>
            </a:fld>
            <a:endParaRPr lang="en-US"/>
          </a:p>
        </p:txBody>
      </p:sp>
      <p:pic>
        <p:nvPicPr>
          <p:cNvPr id="5" name="Picture 2">
            <a:extLst>
              <a:ext uri="{FF2B5EF4-FFF2-40B4-BE49-F238E27FC236}">
                <a16:creationId xmlns:a16="http://schemas.microsoft.com/office/drawing/2014/main" id="{F1041BEC-B256-419B-933F-A8ED881EF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794" b="15207"/>
          <a:stretch/>
        </p:blipFill>
        <p:spPr bwMode="auto">
          <a:xfrm>
            <a:off x="181770" y="539584"/>
            <a:ext cx="5174913" cy="577883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3566C37-AE14-4689-A2ED-77E14E892FF2}"/>
              </a:ext>
            </a:extLst>
          </p:cNvPr>
          <p:cNvSpPr txBox="1"/>
          <p:nvPr/>
        </p:nvSpPr>
        <p:spPr>
          <a:xfrm>
            <a:off x="5231861" y="1259745"/>
            <a:ext cx="6754237" cy="446705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CBOW method takes the context of each word as the input and tries to predict the word corresponding to the context. </a:t>
            </a:r>
          </a:p>
          <a:p>
            <a:pPr marL="342900" indent="-342900" algn="just">
              <a:lnSpc>
                <a:spcPct val="150000"/>
              </a:lnSpc>
              <a:buFont typeface="Arial" panose="020B0604020202020204" pitchFamily="34" charset="0"/>
              <a:buChar char="•"/>
            </a:pPr>
            <a:r>
              <a:rPr lang="en-US" sz="2400" dirty="0"/>
              <a:t>E.G. Sentence:</a:t>
            </a:r>
            <a:r>
              <a:rPr lang="zh-TW" altLang="en-US" sz="2400" dirty="0"/>
              <a:t> </a:t>
            </a:r>
            <a:r>
              <a:rPr lang="en-US" altLang="zh-TW" sz="2400" dirty="0"/>
              <a:t>“Have a good day”</a:t>
            </a:r>
            <a:endParaRPr lang="en-US" sz="2400" dirty="0"/>
          </a:p>
          <a:p>
            <a:pPr marL="342900" indent="-342900" algn="just">
              <a:lnSpc>
                <a:spcPct val="150000"/>
              </a:lnSpc>
              <a:buFont typeface="Arial" panose="020B0604020202020204" pitchFamily="34" charset="0"/>
              <a:buChar char="•"/>
            </a:pPr>
            <a:r>
              <a:rPr lang="en-US" sz="2400" dirty="0"/>
              <a:t>We use the one hot encoding of the input word and measure the error calculated by our loss </a:t>
            </a:r>
            <a:r>
              <a:rPr lang="en-US" sz="2400" dirty="0" err="1"/>
              <a:t>fuction</a:t>
            </a:r>
            <a:r>
              <a:rPr lang="en-US" sz="2400" dirty="0"/>
              <a:t> compared to one hot encoding of the target word (day).</a:t>
            </a:r>
          </a:p>
        </p:txBody>
      </p:sp>
      <p:sp>
        <p:nvSpPr>
          <p:cNvPr id="7" name="標題 1">
            <a:extLst>
              <a:ext uri="{FF2B5EF4-FFF2-40B4-BE49-F238E27FC236}">
                <a16:creationId xmlns:a16="http://schemas.microsoft.com/office/drawing/2014/main" id="{9387581D-3C0B-438A-B940-A18EA4C3ABC4}"/>
              </a:ext>
            </a:extLst>
          </p:cNvPr>
          <p:cNvSpPr>
            <a:spLocks noGrp="1"/>
          </p:cNvSpPr>
          <p:nvPr>
            <p:ph type="title"/>
          </p:nvPr>
        </p:nvSpPr>
        <p:spPr>
          <a:xfrm>
            <a:off x="5277596" y="539584"/>
            <a:ext cx="1958517" cy="720161"/>
          </a:xfrm>
        </p:spPr>
        <p:txBody>
          <a:bodyPr>
            <a:noAutofit/>
          </a:bodyPr>
          <a:lstStyle/>
          <a:p>
            <a:r>
              <a:rPr lang="en-US" b="1" u="sng" dirty="0">
                <a:latin typeface="+mn-lt"/>
              </a:rPr>
              <a:t>CBOW</a:t>
            </a:r>
          </a:p>
        </p:txBody>
      </p:sp>
    </p:spTree>
    <p:extLst>
      <p:ext uri="{BB962C8B-B14F-4D97-AF65-F5344CB8AC3E}">
        <p14:creationId xmlns:p14="http://schemas.microsoft.com/office/powerpoint/2010/main" val="39836583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FDDDAA1-1CEF-4676-B37B-0C2F28EEF1A9}"/>
              </a:ext>
            </a:extLst>
          </p:cNvPr>
          <p:cNvSpPr>
            <a:spLocks noGrp="1"/>
          </p:cNvSpPr>
          <p:nvPr>
            <p:ph type="sldNum" sz="quarter" idx="12"/>
          </p:nvPr>
        </p:nvSpPr>
        <p:spPr/>
        <p:txBody>
          <a:bodyPr/>
          <a:lstStyle/>
          <a:p>
            <a:fld id="{1BEE8180-7E21-4BA8-8A3A-74345DF86689}" type="slidenum">
              <a:rPr lang="en-US" smtClean="0"/>
              <a:t>34</a:t>
            </a:fld>
            <a:endParaRPr lang="en-US"/>
          </a:p>
        </p:txBody>
      </p:sp>
      <p:sp>
        <p:nvSpPr>
          <p:cNvPr id="6" name="文字方塊 5">
            <a:extLst>
              <a:ext uri="{FF2B5EF4-FFF2-40B4-BE49-F238E27FC236}">
                <a16:creationId xmlns:a16="http://schemas.microsoft.com/office/drawing/2014/main" id="{03566C37-AE14-4689-A2ED-77E14E892FF2}"/>
              </a:ext>
            </a:extLst>
          </p:cNvPr>
          <p:cNvSpPr txBox="1"/>
          <p:nvPr/>
        </p:nvSpPr>
        <p:spPr>
          <a:xfrm>
            <a:off x="5231861" y="1259745"/>
            <a:ext cx="6327348" cy="335906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We input the target word into the network. The model outputs C probability distributions.</a:t>
            </a:r>
          </a:p>
          <a:p>
            <a:pPr marL="342900" indent="-342900" algn="just">
              <a:lnSpc>
                <a:spcPct val="150000"/>
              </a:lnSpc>
              <a:buFont typeface="Arial" panose="020B0604020202020204" pitchFamily="34" charset="0"/>
              <a:buChar char="•"/>
            </a:pPr>
            <a:endParaRPr lang="en-US" sz="2400" dirty="0"/>
          </a:p>
          <a:p>
            <a:pPr marL="342900" indent="-342900" algn="just">
              <a:lnSpc>
                <a:spcPct val="150000"/>
              </a:lnSpc>
              <a:buFont typeface="Arial" panose="020B0604020202020204" pitchFamily="34" charset="0"/>
              <a:buChar char="•"/>
            </a:pPr>
            <a:r>
              <a:rPr lang="en-US" sz="2400" dirty="0"/>
              <a:t>E.G. “Have a good day”, inputting “good” and the model would calculate the probability of occurrence of have &amp; day.  </a:t>
            </a:r>
          </a:p>
        </p:txBody>
      </p:sp>
      <p:sp>
        <p:nvSpPr>
          <p:cNvPr id="7" name="標題 1">
            <a:extLst>
              <a:ext uri="{FF2B5EF4-FFF2-40B4-BE49-F238E27FC236}">
                <a16:creationId xmlns:a16="http://schemas.microsoft.com/office/drawing/2014/main" id="{9387581D-3C0B-438A-B940-A18EA4C3ABC4}"/>
              </a:ext>
            </a:extLst>
          </p:cNvPr>
          <p:cNvSpPr>
            <a:spLocks noGrp="1"/>
          </p:cNvSpPr>
          <p:nvPr>
            <p:ph type="title"/>
          </p:nvPr>
        </p:nvSpPr>
        <p:spPr>
          <a:xfrm>
            <a:off x="5277596" y="539584"/>
            <a:ext cx="4047157" cy="720161"/>
          </a:xfrm>
        </p:spPr>
        <p:txBody>
          <a:bodyPr>
            <a:noAutofit/>
          </a:bodyPr>
          <a:lstStyle/>
          <a:p>
            <a:r>
              <a:rPr lang="en-US" b="1" u="sng" dirty="0">
                <a:latin typeface="+mn-lt"/>
              </a:rPr>
              <a:t>Skip-gram</a:t>
            </a:r>
          </a:p>
        </p:txBody>
      </p:sp>
      <p:pic>
        <p:nvPicPr>
          <p:cNvPr id="8" name="Picture 2" descr="一張含有 文字, 地圖 的圖片&#10;&#10;自動產生的描述">
            <a:extLst>
              <a:ext uri="{FF2B5EF4-FFF2-40B4-BE49-F238E27FC236}">
                <a16:creationId xmlns:a16="http://schemas.microsoft.com/office/drawing/2014/main" id="{AA384F81-9429-4498-B921-210D7FBFA1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81" r="1463" b="15298"/>
          <a:stretch/>
        </p:blipFill>
        <p:spPr bwMode="auto">
          <a:xfrm>
            <a:off x="502920" y="539584"/>
            <a:ext cx="4447176" cy="523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8059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1D42EBB0-D65E-43B4-B7CF-008E45BF70FE}"/>
              </a:ext>
            </a:extLst>
          </p:cNvPr>
          <p:cNvSpPr>
            <a:spLocks noGrp="1"/>
          </p:cNvSpPr>
          <p:nvPr>
            <p:ph type="sldNum" sz="quarter" idx="12"/>
          </p:nvPr>
        </p:nvSpPr>
        <p:spPr/>
        <p:txBody>
          <a:bodyPr/>
          <a:lstStyle/>
          <a:p>
            <a:fld id="{1BEE8180-7E21-4BA8-8A3A-74345DF86689}" type="slidenum">
              <a:rPr lang="en-US" smtClean="0"/>
              <a:t>35</a:t>
            </a:fld>
            <a:endParaRPr lang="en-US"/>
          </a:p>
        </p:txBody>
      </p:sp>
      <p:sp>
        <p:nvSpPr>
          <p:cNvPr id="5" name="橢圓 4">
            <a:extLst>
              <a:ext uri="{FF2B5EF4-FFF2-40B4-BE49-F238E27FC236}">
                <a16:creationId xmlns:a16="http://schemas.microsoft.com/office/drawing/2014/main" id="{CD152B40-9758-4F58-BF82-57DAE694BC1E}"/>
              </a:ext>
            </a:extLst>
          </p:cNvPr>
          <p:cNvSpPr/>
          <p:nvPr/>
        </p:nvSpPr>
        <p:spPr>
          <a:xfrm>
            <a:off x="2375455" y="1162879"/>
            <a:ext cx="1709530" cy="1709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HAVE</a:t>
            </a:r>
          </a:p>
        </p:txBody>
      </p:sp>
      <p:sp>
        <p:nvSpPr>
          <p:cNvPr id="6" name="橢圓 5">
            <a:extLst>
              <a:ext uri="{FF2B5EF4-FFF2-40B4-BE49-F238E27FC236}">
                <a16:creationId xmlns:a16="http://schemas.microsoft.com/office/drawing/2014/main" id="{0C1D28C3-6141-4913-86EE-326D11BF540C}"/>
              </a:ext>
            </a:extLst>
          </p:cNvPr>
          <p:cNvSpPr/>
          <p:nvPr/>
        </p:nvSpPr>
        <p:spPr>
          <a:xfrm>
            <a:off x="4343402" y="1162879"/>
            <a:ext cx="1709530" cy="1709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7" name="橢圓 6">
            <a:extLst>
              <a:ext uri="{FF2B5EF4-FFF2-40B4-BE49-F238E27FC236}">
                <a16:creationId xmlns:a16="http://schemas.microsoft.com/office/drawing/2014/main" id="{339CBCB3-2FD1-4F40-92F9-C31FEF645B8A}"/>
              </a:ext>
            </a:extLst>
          </p:cNvPr>
          <p:cNvSpPr/>
          <p:nvPr/>
        </p:nvSpPr>
        <p:spPr>
          <a:xfrm>
            <a:off x="6304721" y="1162879"/>
            <a:ext cx="1709530" cy="1709530"/>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GOOD</a:t>
            </a:r>
          </a:p>
        </p:txBody>
      </p:sp>
      <p:sp>
        <p:nvSpPr>
          <p:cNvPr id="8" name="橢圓 7">
            <a:extLst>
              <a:ext uri="{FF2B5EF4-FFF2-40B4-BE49-F238E27FC236}">
                <a16:creationId xmlns:a16="http://schemas.microsoft.com/office/drawing/2014/main" id="{44C859CD-D9B9-4CF7-B9EC-931F9FF3CBCD}"/>
              </a:ext>
            </a:extLst>
          </p:cNvPr>
          <p:cNvSpPr/>
          <p:nvPr/>
        </p:nvSpPr>
        <p:spPr>
          <a:xfrm>
            <a:off x="8266040" y="1162879"/>
            <a:ext cx="1709530" cy="1709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DAY</a:t>
            </a:r>
          </a:p>
        </p:txBody>
      </p:sp>
      <p:sp>
        <p:nvSpPr>
          <p:cNvPr id="11" name="橢圓 10">
            <a:extLst>
              <a:ext uri="{FF2B5EF4-FFF2-40B4-BE49-F238E27FC236}">
                <a16:creationId xmlns:a16="http://schemas.microsoft.com/office/drawing/2014/main" id="{86D5AD66-B2C3-40AE-A8CD-D31706D597F2}"/>
              </a:ext>
            </a:extLst>
          </p:cNvPr>
          <p:cNvSpPr/>
          <p:nvPr/>
        </p:nvSpPr>
        <p:spPr>
          <a:xfrm>
            <a:off x="2375455" y="3269974"/>
            <a:ext cx="1709530" cy="1709530"/>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HAVE</a:t>
            </a:r>
          </a:p>
        </p:txBody>
      </p:sp>
      <p:sp>
        <p:nvSpPr>
          <p:cNvPr id="12" name="橢圓 11">
            <a:extLst>
              <a:ext uri="{FF2B5EF4-FFF2-40B4-BE49-F238E27FC236}">
                <a16:creationId xmlns:a16="http://schemas.microsoft.com/office/drawing/2014/main" id="{F12BFAF7-D8F9-43DE-AD5D-D136F068C1DB}"/>
              </a:ext>
            </a:extLst>
          </p:cNvPr>
          <p:cNvSpPr/>
          <p:nvPr/>
        </p:nvSpPr>
        <p:spPr>
          <a:xfrm>
            <a:off x="4343402" y="3269974"/>
            <a:ext cx="1709530" cy="1709530"/>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a:t>
            </a:r>
          </a:p>
        </p:txBody>
      </p:sp>
      <p:sp>
        <p:nvSpPr>
          <p:cNvPr id="13" name="橢圓 12">
            <a:extLst>
              <a:ext uri="{FF2B5EF4-FFF2-40B4-BE49-F238E27FC236}">
                <a16:creationId xmlns:a16="http://schemas.microsoft.com/office/drawing/2014/main" id="{1330045E-65B9-42A0-85F5-C7222334B60E}"/>
              </a:ext>
            </a:extLst>
          </p:cNvPr>
          <p:cNvSpPr/>
          <p:nvPr/>
        </p:nvSpPr>
        <p:spPr>
          <a:xfrm>
            <a:off x="6304721" y="3269974"/>
            <a:ext cx="1709530" cy="17095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GOOD</a:t>
            </a:r>
          </a:p>
        </p:txBody>
      </p:sp>
      <p:sp>
        <p:nvSpPr>
          <p:cNvPr id="14" name="橢圓 13">
            <a:extLst>
              <a:ext uri="{FF2B5EF4-FFF2-40B4-BE49-F238E27FC236}">
                <a16:creationId xmlns:a16="http://schemas.microsoft.com/office/drawing/2014/main" id="{514EF03A-8AFB-4BA8-BB72-9B1E71D8A564}"/>
              </a:ext>
            </a:extLst>
          </p:cNvPr>
          <p:cNvSpPr/>
          <p:nvPr/>
        </p:nvSpPr>
        <p:spPr>
          <a:xfrm>
            <a:off x="8266040" y="3269974"/>
            <a:ext cx="1709530" cy="1709530"/>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DAY</a:t>
            </a:r>
          </a:p>
        </p:txBody>
      </p:sp>
      <p:sp>
        <p:nvSpPr>
          <p:cNvPr id="17" name="文字方塊 16">
            <a:extLst>
              <a:ext uri="{FF2B5EF4-FFF2-40B4-BE49-F238E27FC236}">
                <a16:creationId xmlns:a16="http://schemas.microsoft.com/office/drawing/2014/main" id="{50896366-291D-4652-9152-A0A5A2AE9028}"/>
              </a:ext>
            </a:extLst>
          </p:cNvPr>
          <p:cNvSpPr txBox="1"/>
          <p:nvPr/>
        </p:nvSpPr>
        <p:spPr>
          <a:xfrm>
            <a:off x="596348" y="1729409"/>
            <a:ext cx="1277722" cy="584775"/>
          </a:xfrm>
          <a:prstGeom prst="rect">
            <a:avLst/>
          </a:prstGeom>
          <a:noFill/>
        </p:spPr>
        <p:txBody>
          <a:bodyPr wrap="none" rtlCol="0">
            <a:spAutoFit/>
          </a:bodyPr>
          <a:lstStyle/>
          <a:p>
            <a:r>
              <a:rPr lang="en-US" sz="3200" b="1" dirty="0"/>
              <a:t>CBOW</a:t>
            </a:r>
          </a:p>
        </p:txBody>
      </p:sp>
      <p:sp>
        <p:nvSpPr>
          <p:cNvPr id="18" name="文字方塊 17">
            <a:extLst>
              <a:ext uri="{FF2B5EF4-FFF2-40B4-BE49-F238E27FC236}">
                <a16:creationId xmlns:a16="http://schemas.microsoft.com/office/drawing/2014/main" id="{B96A8D97-638D-46BA-B6D3-D42AC421E636}"/>
              </a:ext>
            </a:extLst>
          </p:cNvPr>
          <p:cNvSpPr txBox="1"/>
          <p:nvPr/>
        </p:nvSpPr>
        <p:spPr>
          <a:xfrm>
            <a:off x="358613" y="3832351"/>
            <a:ext cx="1887633" cy="584775"/>
          </a:xfrm>
          <a:prstGeom prst="rect">
            <a:avLst/>
          </a:prstGeom>
          <a:noFill/>
        </p:spPr>
        <p:txBody>
          <a:bodyPr wrap="none" rtlCol="0">
            <a:spAutoFit/>
          </a:bodyPr>
          <a:lstStyle/>
          <a:p>
            <a:r>
              <a:rPr lang="en-US" sz="3200" b="1" dirty="0"/>
              <a:t>Skip-gram</a:t>
            </a:r>
          </a:p>
        </p:txBody>
      </p:sp>
      <p:sp>
        <p:nvSpPr>
          <p:cNvPr id="19" name="矩形 18">
            <a:extLst>
              <a:ext uri="{FF2B5EF4-FFF2-40B4-BE49-F238E27FC236}">
                <a16:creationId xmlns:a16="http://schemas.microsoft.com/office/drawing/2014/main" id="{C0FF7279-B2D8-46CD-83BC-2402991B0436}"/>
              </a:ext>
            </a:extLst>
          </p:cNvPr>
          <p:cNvSpPr/>
          <p:nvPr/>
        </p:nvSpPr>
        <p:spPr>
          <a:xfrm>
            <a:off x="9513400" y="5461828"/>
            <a:ext cx="924340" cy="188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3FB47017-7CDF-43CB-9D23-394C95B8894E}"/>
              </a:ext>
            </a:extLst>
          </p:cNvPr>
          <p:cNvSpPr/>
          <p:nvPr/>
        </p:nvSpPr>
        <p:spPr>
          <a:xfrm>
            <a:off x="9513400" y="5814667"/>
            <a:ext cx="924340" cy="188843"/>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文字方塊 20">
            <a:extLst>
              <a:ext uri="{FF2B5EF4-FFF2-40B4-BE49-F238E27FC236}">
                <a16:creationId xmlns:a16="http://schemas.microsoft.com/office/drawing/2014/main" id="{AA80AEA9-E290-439C-AC16-5F0C2CAB24F9}"/>
              </a:ext>
            </a:extLst>
          </p:cNvPr>
          <p:cNvSpPr txBox="1"/>
          <p:nvPr/>
        </p:nvSpPr>
        <p:spPr>
          <a:xfrm>
            <a:off x="10614498" y="5371583"/>
            <a:ext cx="696024" cy="369332"/>
          </a:xfrm>
          <a:prstGeom prst="rect">
            <a:avLst/>
          </a:prstGeom>
          <a:noFill/>
        </p:spPr>
        <p:txBody>
          <a:bodyPr wrap="none" rtlCol="0">
            <a:spAutoFit/>
          </a:bodyPr>
          <a:lstStyle/>
          <a:p>
            <a:r>
              <a:rPr lang="en-US" b="1" dirty="0"/>
              <a:t>Input</a:t>
            </a:r>
          </a:p>
        </p:txBody>
      </p:sp>
      <p:sp>
        <p:nvSpPr>
          <p:cNvPr id="22" name="文字方塊 21">
            <a:extLst>
              <a:ext uri="{FF2B5EF4-FFF2-40B4-BE49-F238E27FC236}">
                <a16:creationId xmlns:a16="http://schemas.microsoft.com/office/drawing/2014/main" id="{A4FB9944-4BCF-4811-8FEA-0F50BFB4A552}"/>
              </a:ext>
            </a:extLst>
          </p:cNvPr>
          <p:cNvSpPr txBox="1"/>
          <p:nvPr/>
        </p:nvSpPr>
        <p:spPr>
          <a:xfrm>
            <a:off x="10614498" y="5719728"/>
            <a:ext cx="858568" cy="369332"/>
          </a:xfrm>
          <a:prstGeom prst="rect">
            <a:avLst/>
          </a:prstGeom>
          <a:noFill/>
        </p:spPr>
        <p:txBody>
          <a:bodyPr wrap="none" rtlCol="0">
            <a:spAutoFit/>
          </a:bodyPr>
          <a:lstStyle/>
          <a:p>
            <a:r>
              <a:rPr lang="en-US" b="1" dirty="0"/>
              <a:t>Predict</a:t>
            </a:r>
          </a:p>
        </p:txBody>
      </p:sp>
    </p:spTree>
    <p:extLst>
      <p:ext uri="{BB962C8B-B14F-4D97-AF65-F5344CB8AC3E}">
        <p14:creationId xmlns:p14="http://schemas.microsoft.com/office/powerpoint/2010/main" val="9767337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BE14F98-4F1F-468A-AB13-8E2C0FA2CBE5}"/>
              </a:ext>
            </a:extLst>
          </p:cNvPr>
          <p:cNvSpPr>
            <a:spLocks noGrp="1"/>
          </p:cNvSpPr>
          <p:nvPr>
            <p:ph type="sldNum" sz="quarter" idx="12"/>
          </p:nvPr>
        </p:nvSpPr>
        <p:spPr/>
        <p:txBody>
          <a:bodyPr/>
          <a:lstStyle/>
          <a:p>
            <a:fld id="{1BEE8180-7E21-4BA8-8A3A-74345DF86689}" type="slidenum">
              <a:rPr lang="en-US" smtClean="0"/>
              <a:t>36</a:t>
            </a:fld>
            <a:endParaRPr lang="en-US"/>
          </a:p>
        </p:txBody>
      </p:sp>
      <p:pic>
        <p:nvPicPr>
          <p:cNvPr id="5122" name="Picture 2">
            <a:extLst>
              <a:ext uri="{FF2B5EF4-FFF2-40B4-BE49-F238E27FC236}">
                <a16:creationId xmlns:a16="http://schemas.microsoft.com/office/drawing/2014/main" id="{9A3D6909-79DB-4A88-91B4-5AB5F191F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86" y="2030819"/>
            <a:ext cx="5958273" cy="3160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B98C25D2-205C-4186-A945-0664F14529C4}"/>
              </a:ext>
            </a:extLst>
          </p:cNvPr>
          <p:cNvSpPr txBox="1">
            <a:spLocks/>
          </p:cNvSpPr>
          <p:nvPr/>
        </p:nvSpPr>
        <p:spPr>
          <a:xfrm>
            <a:off x="4072421" y="501650"/>
            <a:ext cx="4047157" cy="7201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latin typeface="+mn-lt"/>
              </a:rPr>
              <a:t>Doc2Vec</a:t>
            </a:r>
          </a:p>
        </p:txBody>
      </p:sp>
      <p:pic>
        <p:nvPicPr>
          <p:cNvPr id="5124" name="Picture 4">
            <a:extLst>
              <a:ext uri="{FF2B5EF4-FFF2-40B4-BE49-F238E27FC236}">
                <a16:creationId xmlns:a16="http://schemas.microsoft.com/office/drawing/2014/main" id="{E4613F39-D9D2-46A5-859D-DC58D0635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685" y="1995001"/>
            <a:ext cx="5302833" cy="3562297"/>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1">
            <a:extLst>
              <a:ext uri="{FF2B5EF4-FFF2-40B4-BE49-F238E27FC236}">
                <a16:creationId xmlns:a16="http://schemas.microsoft.com/office/drawing/2014/main" id="{64392ACA-61AB-4A7F-A287-CFBA8E2ED37F}"/>
              </a:ext>
            </a:extLst>
          </p:cNvPr>
          <p:cNvSpPr>
            <a:spLocks noGrp="1"/>
          </p:cNvSpPr>
          <p:nvPr>
            <p:ph type="title"/>
          </p:nvPr>
        </p:nvSpPr>
        <p:spPr>
          <a:xfrm>
            <a:off x="7088328" y="5636189"/>
            <a:ext cx="5103672" cy="720161"/>
          </a:xfrm>
        </p:spPr>
        <p:txBody>
          <a:bodyPr>
            <a:noAutofit/>
          </a:bodyPr>
          <a:lstStyle/>
          <a:p>
            <a:pPr algn="ctr"/>
            <a:r>
              <a:rPr lang="en-US" sz="3200" b="1" dirty="0">
                <a:latin typeface="+mn-lt"/>
              </a:rPr>
              <a:t>Similar to Skip-gram</a:t>
            </a:r>
          </a:p>
        </p:txBody>
      </p:sp>
      <p:sp>
        <p:nvSpPr>
          <p:cNvPr id="9" name="標題 1">
            <a:extLst>
              <a:ext uri="{FF2B5EF4-FFF2-40B4-BE49-F238E27FC236}">
                <a16:creationId xmlns:a16="http://schemas.microsoft.com/office/drawing/2014/main" id="{C9D143E1-48B9-41FD-AF0C-0D1D58F54E0C}"/>
              </a:ext>
            </a:extLst>
          </p:cNvPr>
          <p:cNvSpPr txBox="1">
            <a:spLocks/>
          </p:cNvSpPr>
          <p:nvPr/>
        </p:nvSpPr>
        <p:spPr>
          <a:xfrm>
            <a:off x="1815293" y="5557298"/>
            <a:ext cx="5103672" cy="7201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latin typeface="+mn-lt"/>
              </a:rPr>
              <a:t>Similar to CBOW</a:t>
            </a:r>
          </a:p>
        </p:txBody>
      </p:sp>
    </p:spTree>
    <p:extLst>
      <p:ext uri="{BB962C8B-B14F-4D97-AF65-F5344CB8AC3E}">
        <p14:creationId xmlns:p14="http://schemas.microsoft.com/office/powerpoint/2010/main" val="20483829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A855D02-953E-4C36-AF43-17099F287338}"/>
              </a:ext>
            </a:extLst>
          </p:cNvPr>
          <p:cNvSpPr>
            <a:spLocks noGrp="1"/>
          </p:cNvSpPr>
          <p:nvPr>
            <p:ph idx="1"/>
          </p:nvPr>
        </p:nvSpPr>
        <p:spPr>
          <a:xfrm>
            <a:off x="106086" y="5550195"/>
            <a:ext cx="10741527" cy="1171280"/>
          </a:xfrm>
        </p:spPr>
        <p:txBody>
          <a:bodyPr anchor="ctr">
            <a:normAutofit/>
          </a:bodyPr>
          <a:lstStyle/>
          <a:p>
            <a:pPr marL="0" indent="0">
              <a:buNone/>
            </a:pPr>
            <a:r>
              <a:rPr lang="en-US" sz="4000" b="1" dirty="0"/>
              <a:t>Data Vectorization (Implementation)</a:t>
            </a:r>
          </a:p>
        </p:txBody>
      </p:sp>
      <p:sp>
        <p:nvSpPr>
          <p:cNvPr id="11" name="Rectangle 1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7">
            <a:extLst>
              <a:ext uri="{FF2B5EF4-FFF2-40B4-BE49-F238E27FC236}">
                <a16:creationId xmlns:a16="http://schemas.microsoft.com/office/drawing/2014/main" id="{0894E176-CD08-4395-9510-3FEB7C1C19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投影片編號版面配置區 3">
            <a:extLst>
              <a:ext uri="{FF2B5EF4-FFF2-40B4-BE49-F238E27FC236}">
                <a16:creationId xmlns:a16="http://schemas.microsoft.com/office/drawing/2014/main" id="{E09E0364-9C06-4249-BE63-39F0C3876B01}"/>
              </a:ext>
            </a:extLst>
          </p:cNvPr>
          <p:cNvSpPr>
            <a:spLocks noGrp="1"/>
          </p:cNvSpPr>
          <p:nvPr>
            <p:ph type="sldNum" sz="quarter" idx="12"/>
          </p:nvPr>
        </p:nvSpPr>
        <p:spPr>
          <a:xfrm>
            <a:off x="10341428" y="6356350"/>
            <a:ext cx="1012371" cy="365125"/>
          </a:xfrm>
        </p:spPr>
        <p:txBody>
          <a:bodyPr>
            <a:normAutofit/>
          </a:bodyPr>
          <a:lstStyle/>
          <a:p>
            <a:pPr>
              <a:spcAft>
                <a:spcPts val="600"/>
              </a:spcAft>
            </a:pPr>
            <a:fld id="{1BEE8180-7E21-4BA8-8A3A-74345DF86689}" type="slidenum">
              <a:rPr lang="en-US">
                <a:solidFill>
                  <a:srgbClr val="FFFFFF"/>
                </a:solidFill>
              </a:rPr>
              <a:pPr>
                <a:spcAft>
                  <a:spcPts val="600"/>
                </a:spcAft>
              </a:pPr>
              <a:t>37</a:t>
            </a:fld>
            <a:endParaRPr lang="en-US">
              <a:solidFill>
                <a:srgbClr val="FFFFFF"/>
              </a:solidFill>
            </a:endParaRPr>
          </a:p>
        </p:txBody>
      </p:sp>
      <p:pic>
        <p:nvPicPr>
          <p:cNvPr id="9" name="Picture 2" descr="Vector encoding is a basic representation of documents.">
            <a:extLst>
              <a:ext uri="{FF2B5EF4-FFF2-40B4-BE49-F238E27FC236}">
                <a16:creationId xmlns:a16="http://schemas.microsoft.com/office/drawing/2014/main" id="{AB6B2835-1141-4193-8700-87C8EB70E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71" y="1498137"/>
            <a:ext cx="8447535" cy="3633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ector encoding is a basic representation of documents.">
            <a:extLst>
              <a:ext uri="{FF2B5EF4-FFF2-40B4-BE49-F238E27FC236}">
                <a16:creationId xmlns:a16="http://schemas.microsoft.com/office/drawing/2014/main" id="{B1D5C4AA-48A9-4E84-8D9B-BC588A1C6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71" y="1147262"/>
            <a:ext cx="8447535" cy="363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4538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B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圖片 1" descr="一張含有 螢幕擷取畫面 的圖片&#10;&#10;自動產生的描述">
            <a:extLst>
              <a:ext uri="{FF2B5EF4-FFF2-40B4-BE49-F238E27FC236}">
                <a16:creationId xmlns:a16="http://schemas.microsoft.com/office/drawing/2014/main" id="{07B93696-D00B-42A9-9128-B7916CECE4F9}"/>
              </a:ext>
            </a:extLst>
          </p:cNvPr>
          <p:cNvPicPr>
            <a:picLocks noChangeAspect="1"/>
          </p:cNvPicPr>
          <p:nvPr/>
        </p:nvPicPr>
        <p:blipFill>
          <a:blip r:embed="rId2"/>
          <a:stretch>
            <a:fillRect/>
          </a:stretch>
        </p:blipFill>
        <p:spPr>
          <a:xfrm>
            <a:off x="961377" y="643467"/>
            <a:ext cx="10269246" cy="5571066"/>
          </a:xfrm>
          <a:prstGeom prst="rect">
            <a:avLst/>
          </a:prstGeom>
        </p:spPr>
      </p:pic>
      <p:sp>
        <p:nvSpPr>
          <p:cNvPr id="4" name="投影片編號版面配置區 3">
            <a:extLst>
              <a:ext uri="{FF2B5EF4-FFF2-40B4-BE49-F238E27FC236}">
                <a16:creationId xmlns:a16="http://schemas.microsoft.com/office/drawing/2014/main" id="{836D0E65-8EA1-42B8-9684-210A47ACA7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1BEE8180-7E21-4BA8-8A3A-74345DF86689}" type="slidenum">
              <a:rPr lang="en-US">
                <a:solidFill>
                  <a:srgbClr val="FFFFFF"/>
                </a:solidFill>
              </a:rPr>
              <a:pPr>
                <a:spcAft>
                  <a:spcPts val="600"/>
                </a:spcAft>
              </a:pPr>
              <a:t>38</a:t>
            </a:fld>
            <a:endParaRPr lang="en-US">
              <a:solidFill>
                <a:srgbClr val="FFFFFF"/>
              </a:solidFill>
            </a:endParaRPr>
          </a:p>
        </p:txBody>
      </p:sp>
    </p:spTree>
    <p:extLst>
      <p:ext uri="{BB962C8B-B14F-4D97-AF65-F5344CB8AC3E}">
        <p14:creationId xmlns:p14="http://schemas.microsoft.com/office/powerpoint/2010/main" val="3467623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內容版面配置區 5">
            <a:extLst>
              <a:ext uri="{FF2B5EF4-FFF2-40B4-BE49-F238E27FC236}">
                <a16:creationId xmlns:a16="http://schemas.microsoft.com/office/drawing/2014/main" id="{B16F5F94-48A7-475B-A4DB-991EA5FF7BC1}"/>
              </a:ext>
            </a:extLst>
          </p:cNvPr>
          <p:cNvGraphicFramePr>
            <a:graphicFrameLocks noGrp="1"/>
          </p:cNvGraphicFramePr>
          <p:nvPr>
            <p:ph idx="1"/>
            <p:extLst>
              <p:ext uri="{D42A27DB-BD31-4B8C-83A1-F6EECF244321}">
                <p14:modId xmlns:p14="http://schemas.microsoft.com/office/powerpoint/2010/main" val="3506985045"/>
              </p:ext>
            </p:extLst>
          </p:nvPr>
        </p:nvGraphicFramePr>
        <p:xfrm>
          <a:off x="1224655" y="3037715"/>
          <a:ext cx="10155650" cy="3501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a:extLst>
              <a:ext uri="{FF2B5EF4-FFF2-40B4-BE49-F238E27FC236}">
                <a16:creationId xmlns:a16="http://schemas.microsoft.com/office/drawing/2014/main" id="{1B40F232-0D0B-4CD1-8608-5A86976FD990}"/>
              </a:ext>
            </a:extLst>
          </p:cNvPr>
          <p:cNvSpPr>
            <a:spLocks noGrp="1"/>
          </p:cNvSpPr>
          <p:nvPr>
            <p:ph type="sldNum" sz="quarter" idx="12"/>
          </p:nvPr>
        </p:nvSpPr>
        <p:spPr/>
        <p:txBody>
          <a:bodyPr/>
          <a:lstStyle/>
          <a:p>
            <a:fld id="{1BEE8180-7E21-4BA8-8A3A-74345DF86689}" type="slidenum">
              <a:rPr lang="en-US" smtClean="0"/>
              <a:t>39</a:t>
            </a:fld>
            <a:endParaRPr lang="en-US"/>
          </a:p>
        </p:txBody>
      </p:sp>
      <p:pic>
        <p:nvPicPr>
          <p:cNvPr id="10" name="圖片 9">
            <a:extLst>
              <a:ext uri="{FF2B5EF4-FFF2-40B4-BE49-F238E27FC236}">
                <a16:creationId xmlns:a16="http://schemas.microsoft.com/office/drawing/2014/main" id="{71C33AE0-9AA2-41AD-8F4E-DECB3DACF0AF}"/>
              </a:ext>
            </a:extLst>
          </p:cNvPr>
          <p:cNvPicPr>
            <a:picLocks noChangeAspect="1"/>
          </p:cNvPicPr>
          <p:nvPr/>
        </p:nvPicPr>
        <p:blipFill>
          <a:blip r:embed="rId7"/>
          <a:stretch>
            <a:fillRect/>
          </a:stretch>
        </p:blipFill>
        <p:spPr>
          <a:xfrm>
            <a:off x="1654041" y="1460032"/>
            <a:ext cx="9296878" cy="1022403"/>
          </a:xfrm>
          <a:prstGeom prst="rect">
            <a:avLst/>
          </a:prstGeom>
        </p:spPr>
      </p:pic>
      <p:sp>
        <p:nvSpPr>
          <p:cNvPr id="12" name="標題 1">
            <a:extLst>
              <a:ext uri="{FF2B5EF4-FFF2-40B4-BE49-F238E27FC236}">
                <a16:creationId xmlns:a16="http://schemas.microsoft.com/office/drawing/2014/main" id="{CE775263-810B-4B3B-A5B8-73B38917F9D5}"/>
              </a:ext>
            </a:extLst>
          </p:cNvPr>
          <p:cNvSpPr txBox="1">
            <a:spLocks/>
          </p:cNvSpPr>
          <p:nvPr/>
        </p:nvSpPr>
        <p:spPr>
          <a:xfrm>
            <a:off x="4072421" y="501650"/>
            <a:ext cx="4047157" cy="7201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latin typeface="+mn-lt"/>
              </a:rPr>
              <a:t>Text8 dataset</a:t>
            </a:r>
          </a:p>
        </p:txBody>
      </p:sp>
    </p:spTree>
    <p:extLst>
      <p:ext uri="{BB962C8B-B14F-4D97-AF65-F5344CB8AC3E}">
        <p14:creationId xmlns:p14="http://schemas.microsoft.com/office/powerpoint/2010/main" val="26944576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狗, 動物, 哺乳類, 坐 的圖片&#10;&#10;自動產生的描述">
            <a:extLst>
              <a:ext uri="{FF2B5EF4-FFF2-40B4-BE49-F238E27FC236}">
                <a16:creationId xmlns:a16="http://schemas.microsoft.com/office/drawing/2014/main" id="{C89A5D29-76B7-4621-8FB4-3ADBB88A71B7}"/>
              </a:ext>
            </a:extLst>
          </p:cNvPr>
          <p:cNvPicPr>
            <a:picLocks noChangeAspect="1"/>
          </p:cNvPicPr>
          <p:nvPr/>
        </p:nvPicPr>
        <p:blipFill rotWithShape="1">
          <a:blip r:embed="rId3"/>
          <a:srcRect l="15704" r="14266" b="1066"/>
          <a:stretch/>
        </p:blipFill>
        <p:spPr>
          <a:xfrm>
            <a:off x="0" y="0"/>
            <a:ext cx="8668492" cy="6857990"/>
          </a:xfrm>
          <a:prstGeom prst="rect">
            <a:avLst/>
          </a:prstGeom>
        </p:spPr>
      </p:pic>
      <p:sp>
        <p:nvSpPr>
          <p:cNvPr id="40" name="Rectangle 3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AutoShape 6">
            <a:extLst>
              <a:ext uri="{FF2B5EF4-FFF2-40B4-BE49-F238E27FC236}">
                <a16:creationId xmlns:a16="http://schemas.microsoft.com/office/drawing/2014/main" id="{4C950FDC-1FE4-469A-9572-B2D014AE49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矩形 6">
            <a:extLst>
              <a:ext uri="{FF2B5EF4-FFF2-40B4-BE49-F238E27FC236}">
                <a16:creationId xmlns:a16="http://schemas.microsoft.com/office/drawing/2014/main" id="{B8636781-66E6-44AD-9F7B-F04909E73811}"/>
              </a:ext>
            </a:extLst>
          </p:cNvPr>
          <p:cNvSpPr/>
          <p:nvPr/>
        </p:nvSpPr>
        <p:spPr>
          <a:xfrm>
            <a:off x="7653812" y="-10"/>
            <a:ext cx="4449452" cy="6297106"/>
          </a:xfrm>
          <a:prstGeom prst="rect">
            <a:avLst/>
          </a:prstGeom>
          <a:solidFill>
            <a:srgbClr val="02020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1CDE9990-63DB-43C5-AD86-88755230CDD3}"/>
              </a:ext>
            </a:extLst>
          </p:cNvPr>
          <p:cNvSpPr/>
          <p:nvPr/>
        </p:nvSpPr>
        <p:spPr>
          <a:xfrm>
            <a:off x="4665642" y="1600137"/>
            <a:ext cx="7237712" cy="2062103"/>
          </a:xfrm>
          <a:prstGeom prst="rect">
            <a:avLst/>
          </a:prstGeom>
        </p:spPr>
        <p:txBody>
          <a:bodyPr wrap="square">
            <a:spAutoFit/>
          </a:bodyPr>
          <a:lstStyle/>
          <a:p>
            <a:pPr algn="just"/>
            <a:r>
              <a:rPr lang="en-US" sz="3200" i="1" dirty="0"/>
              <a:t>“We are curious about the political tendency of each tweet. Could we classify all the tweets into different groups with different political tendencies?”</a:t>
            </a:r>
          </a:p>
        </p:txBody>
      </p:sp>
      <p:graphicFrame>
        <p:nvGraphicFramePr>
          <p:cNvPr id="35" name="內容版面配置區 2">
            <a:extLst>
              <a:ext uri="{FF2B5EF4-FFF2-40B4-BE49-F238E27FC236}">
                <a16:creationId xmlns:a16="http://schemas.microsoft.com/office/drawing/2014/main" id="{E2117C64-FABA-4549-941E-BF3662D248EF}"/>
              </a:ext>
            </a:extLst>
          </p:cNvPr>
          <p:cNvGraphicFramePr>
            <a:graphicFrameLocks noGrp="1"/>
          </p:cNvGraphicFramePr>
          <p:nvPr>
            <p:ph idx="1"/>
            <p:extLst>
              <p:ext uri="{D42A27DB-BD31-4B8C-83A1-F6EECF244321}">
                <p14:modId xmlns:p14="http://schemas.microsoft.com/office/powerpoint/2010/main" val="3237388588"/>
              </p:ext>
            </p:extLst>
          </p:nvPr>
        </p:nvGraphicFramePr>
        <p:xfrm>
          <a:off x="4778756" y="3833133"/>
          <a:ext cx="6774416" cy="25363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矩形 11">
            <a:extLst>
              <a:ext uri="{FF2B5EF4-FFF2-40B4-BE49-F238E27FC236}">
                <a16:creationId xmlns:a16="http://schemas.microsoft.com/office/drawing/2014/main" id="{65CFE940-A4CE-41EA-B697-C79102522134}"/>
              </a:ext>
            </a:extLst>
          </p:cNvPr>
          <p:cNvSpPr/>
          <p:nvPr/>
        </p:nvSpPr>
        <p:spPr>
          <a:xfrm>
            <a:off x="4661903" y="292025"/>
            <a:ext cx="8013178" cy="769441"/>
          </a:xfrm>
          <a:prstGeom prst="rect">
            <a:avLst/>
          </a:prstGeom>
        </p:spPr>
        <p:txBody>
          <a:bodyPr wrap="square">
            <a:spAutoFit/>
          </a:bodyPr>
          <a:lstStyle/>
          <a:p>
            <a:r>
              <a:rPr lang="en-US" altLang="zh-TW" sz="4400" b="1" u="sng" dirty="0"/>
              <a:t>PROBLEM</a:t>
            </a:r>
            <a:r>
              <a:rPr lang="zh-TW" altLang="en-US" sz="4400" b="1" u="sng" dirty="0"/>
              <a:t> </a:t>
            </a:r>
            <a:r>
              <a:rPr lang="en-US" altLang="zh-TW" sz="4400" b="1" u="sng" dirty="0"/>
              <a:t>DOMAIN:</a:t>
            </a:r>
            <a:r>
              <a:rPr lang="zh-TW" altLang="en-US" sz="4400" b="1" u="sng" dirty="0"/>
              <a:t> </a:t>
            </a:r>
            <a:r>
              <a:rPr lang="en-US" altLang="zh-TW" sz="4400" b="1" u="sng" dirty="0"/>
              <a:t>Issue</a:t>
            </a:r>
            <a:endParaRPr lang="en-US" sz="4400" b="1" u="sng" dirty="0"/>
          </a:p>
        </p:txBody>
      </p:sp>
      <p:sp>
        <p:nvSpPr>
          <p:cNvPr id="10" name="投影片編號版面配置區 9">
            <a:extLst>
              <a:ext uri="{FF2B5EF4-FFF2-40B4-BE49-F238E27FC236}">
                <a16:creationId xmlns:a16="http://schemas.microsoft.com/office/drawing/2014/main" id="{7A600C86-4C45-45BF-884D-6EEA107A5C05}"/>
              </a:ext>
            </a:extLst>
          </p:cNvPr>
          <p:cNvSpPr>
            <a:spLocks noGrp="1"/>
          </p:cNvSpPr>
          <p:nvPr>
            <p:ph type="sldNum" sz="quarter" idx="12"/>
          </p:nvPr>
        </p:nvSpPr>
        <p:spPr/>
        <p:txBody>
          <a:bodyPr/>
          <a:lstStyle/>
          <a:p>
            <a:fld id="{1BEE8180-7E21-4BA8-8A3A-74345DF86689}" type="slidenum">
              <a:rPr lang="en-US" smtClean="0"/>
              <a:t>4</a:t>
            </a:fld>
            <a:endParaRPr lang="en-US"/>
          </a:p>
        </p:txBody>
      </p:sp>
    </p:spTree>
    <p:extLst>
      <p:ext uri="{BB962C8B-B14F-4D97-AF65-F5344CB8AC3E}">
        <p14:creationId xmlns:p14="http://schemas.microsoft.com/office/powerpoint/2010/main" val="131010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B85B72C-2F6E-4F17-A955-45B3F3101C5D}"/>
              </a:ext>
            </a:extLst>
          </p:cNvPr>
          <p:cNvSpPr>
            <a:spLocks noGrp="1"/>
          </p:cNvSpPr>
          <p:nvPr>
            <p:ph type="sldNum" sz="quarter" idx="12"/>
          </p:nvPr>
        </p:nvSpPr>
        <p:spPr>
          <a:xfrm>
            <a:off x="8610600" y="6356350"/>
            <a:ext cx="2743200" cy="365125"/>
          </a:xfrm>
        </p:spPr>
        <p:txBody>
          <a:bodyPr>
            <a:normAutofit/>
          </a:bodyPr>
          <a:lstStyle/>
          <a:p>
            <a:pPr>
              <a:spcAft>
                <a:spcPts val="600"/>
              </a:spcAft>
            </a:pPr>
            <a:fld id="{1BEE8180-7E21-4BA8-8A3A-74345DF86689}" type="slidenum">
              <a:rPr lang="en-US" smtClean="0"/>
              <a:pPr>
                <a:spcAft>
                  <a:spcPts val="600"/>
                </a:spcAft>
              </a:pPr>
              <a:t>40</a:t>
            </a:fld>
            <a:endParaRPr lang="en-US"/>
          </a:p>
        </p:txBody>
      </p:sp>
      <p:graphicFrame>
        <p:nvGraphicFramePr>
          <p:cNvPr id="6" name="內容版面配置區 2">
            <a:extLst>
              <a:ext uri="{FF2B5EF4-FFF2-40B4-BE49-F238E27FC236}">
                <a16:creationId xmlns:a16="http://schemas.microsoft.com/office/drawing/2014/main" id="{CBA96A32-3363-4A3B-BA16-F44EB214F9D3}"/>
              </a:ext>
            </a:extLst>
          </p:cNvPr>
          <p:cNvGraphicFramePr>
            <a:graphicFrameLocks noGrp="1"/>
          </p:cNvGraphicFramePr>
          <p:nvPr>
            <p:ph idx="1"/>
            <p:extLst>
              <p:ext uri="{D42A27DB-BD31-4B8C-83A1-F6EECF244321}">
                <p14:modId xmlns:p14="http://schemas.microsoft.com/office/powerpoint/2010/main" val="3782723113"/>
              </p:ext>
            </p:extLst>
          </p:nvPr>
        </p:nvGraphicFramePr>
        <p:xfrm>
          <a:off x="302804" y="1796290"/>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標題 1">
            <a:extLst>
              <a:ext uri="{FF2B5EF4-FFF2-40B4-BE49-F238E27FC236}">
                <a16:creationId xmlns:a16="http://schemas.microsoft.com/office/drawing/2014/main" id="{CE2700DF-71AD-4161-BE19-D16DE8F574CD}"/>
              </a:ext>
            </a:extLst>
          </p:cNvPr>
          <p:cNvSpPr txBox="1">
            <a:spLocks/>
          </p:cNvSpPr>
          <p:nvPr/>
        </p:nvSpPr>
        <p:spPr>
          <a:xfrm>
            <a:off x="3669539" y="610981"/>
            <a:ext cx="4852919" cy="7201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dirty="0">
                <a:latin typeface="+mn-lt"/>
              </a:rPr>
              <a:t>Model Parameters</a:t>
            </a:r>
          </a:p>
        </p:txBody>
      </p:sp>
    </p:spTree>
    <p:extLst>
      <p:ext uri="{BB962C8B-B14F-4D97-AF65-F5344CB8AC3E}">
        <p14:creationId xmlns:p14="http://schemas.microsoft.com/office/powerpoint/2010/main" val="13524051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投影片編號版面配置區 3">
            <a:extLst>
              <a:ext uri="{FF2B5EF4-FFF2-40B4-BE49-F238E27FC236}">
                <a16:creationId xmlns:a16="http://schemas.microsoft.com/office/drawing/2014/main" id="{447091E1-F9E9-4215-89FD-F04315A6878C}"/>
              </a:ext>
            </a:extLst>
          </p:cNvPr>
          <p:cNvSpPr>
            <a:spLocks noGrp="1"/>
          </p:cNvSpPr>
          <p:nvPr>
            <p:ph type="sldNum" sz="quarter" idx="12"/>
          </p:nvPr>
        </p:nvSpPr>
        <p:spPr>
          <a:xfrm>
            <a:off x="8610600" y="6356350"/>
            <a:ext cx="2743200" cy="365125"/>
          </a:xfrm>
        </p:spPr>
        <p:txBody>
          <a:bodyPr>
            <a:normAutofit/>
          </a:bodyPr>
          <a:lstStyle/>
          <a:p>
            <a:pPr>
              <a:spcAft>
                <a:spcPts val="600"/>
              </a:spcAft>
            </a:pPr>
            <a:fld id="{1BEE8180-7E21-4BA8-8A3A-74345DF86689}" type="slidenum">
              <a:rPr lang="en-US" smtClean="0"/>
              <a:pPr>
                <a:spcAft>
                  <a:spcPts val="600"/>
                </a:spcAft>
              </a:pPr>
              <a:t>41</a:t>
            </a:fld>
            <a:endParaRPr lang="en-US"/>
          </a:p>
        </p:txBody>
      </p:sp>
      <p:graphicFrame>
        <p:nvGraphicFramePr>
          <p:cNvPr id="7" name="內容版面配置區 2">
            <a:extLst>
              <a:ext uri="{FF2B5EF4-FFF2-40B4-BE49-F238E27FC236}">
                <a16:creationId xmlns:a16="http://schemas.microsoft.com/office/drawing/2014/main" id="{CCA4E495-D194-4E44-AD88-0D5A05A5ED5E}"/>
              </a:ext>
            </a:extLst>
          </p:cNvPr>
          <p:cNvGraphicFramePr>
            <a:graphicFrameLocks noGrp="1"/>
          </p:cNvGraphicFramePr>
          <p:nvPr>
            <p:ph idx="1"/>
            <p:extLst>
              <p:ext uri="{D42A27DB-BD31-4B8C-83A1-F6EECF244321}">
                <p14:modId xmlns:p14="http://schemas.microsoft.com/office/powerpoint/2010/main" val="1205337013"/>
              </p:ext>
            </p:extLst>
          </p:nvPr>
        </p:nvGraphicFramePr>
        <p:xfrm>
          <a:off x="392256" y="473149"/>
          <a:ext cx="11407487" cy="5911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11777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FDB199F-287F-4F0B-8983-D4B0725EB17F}"/>
              </a:ext>
            </a:extLst>
          </p:cNvPr>
          <p:cNvSpPr>
            <a:spLocks noGrp="1"/>
          </p:cNvSpPr>
          <p:nvPr>
            <p:ph type="sldNum" sz="quarter" idx="12"/>
          </p:nvPr>
        </p:nvSpPr>
        <p:spPr/>
        <p:txBody>
          <a:bodyPr/>
          <a:lstStyle/>
          <a:p>
            <a:fld id="{1BEE8180-7E21-4BA8-8A3A-74345DF86689}" type="slidenum">
              <a:rPr lang="en-US" smtClean="0"/>
              <a:t>42</a:t>
            </a:fld>
            <a:endParaRPr lang="en-US"/>
          </a:p>
        </p:txBody>
      </p:sp>
      <p:sp>
        <p:nvSpPr>
          <p:cNvPr id="12" name="標題 1">
            <a:extLst>
              <a:ext uri="{FF2B5EF4-FFF2-40B4-BE49-F238E27FC236}">
                <a16:creationId xmlns:a16="http://schemas.microsoft.com/office/drawing/2014/main" id="{D1EE951F-1046-4DF4-AE14-27454FC6C381}"/>
              </a:ext>
            </a:extLst>
          </p:cNvPr>
          <p:cNvSpPr>
            <a:spLocks noGrp="1"/>
          </p:cNvSpPr>
          <p:nvPr>
            <p:ph type="title"/>
          </p:nvPr>
        </p:nvSpPr>
        <p:spPr>
          <a:xfrm>
            <a:off x="3809999" y="31478"/>
            <a:ext cx="4572001" cy="778168"/>
          </a:xfrm>
        </p:spPr>
        <p:txBody>
          <a:bodyPr>
            <a:noAutofit/>
          </a:bodyPr>
          <a:lstStyle/>
          <a:p>
            <a:pPr algn="ctr"/>
            <a:r>
              <a:rPr lang="en-US" sz="3600" b="1" u="sng" dirty="0">
                <a:latin typeface="+mn-lt"/>
              </a:rPr>
              <a:t>Dataset Overview</a:t>
            </a:r>
          </a:p>
        </p:txBody>
      </p:sp>
      <p:sp>
        <p:nvSpPr>
          <p:cNvPr id="7" name="矩形 6">
            <a:extLst>
              <a:ext uri="{FF2B5EF4-FFF2-40B4-BE49-F238E27FC236}">
                <a16:creationId xmlns:a16="http://schemas.microsoft.com/office/drawing/2014/main" id="{DB941514-DBC1-4996-A74B-1AF176FA44C2}"/>
              </a:ext>
            </a:extLst>
          </p:cNvPr>
          <p:cNvSpPr/>
          <p:nvPr/>
        </p:nvSpPr>
        <p:spPr>
          <a:xfrm>
            <a:off x="563427" y="983854"/>
            <a:ext cx="11284862" cy="5368340"/>
          </a:xfrm>
          <a:prstGeom prst="rect">
            <a:avLst/>
          </a:prstGeom>
          <a:solidFill>
            <a:srgbClr val="207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 name="表格 5">
            <a:extLst>
              <a:ext uri="{FF2B5EF4-FFF2-40B4-BE49-F238E27FC236}">
                <a16:creationId xmlns:a16="http://schemas.microsoft.com/office/drawing/2014/main" id="{A3086484-7F83-43EB-B1AA-490964082A65}"/>
              </a:ext>
            </a:extLst>
          </p:cNvPr>
          <p:cNvGraphicFramePr>
            <a:graphicFrameLocks noGrp="1"/>
          </p:cNvGraphicFramePr>
          <p:nvPr/>
        </p:nvGraphicFramePr>
        <p:xfrm>
          <a:off x="678537" y="1067087"/>
          <a:ext cx="9446335" cy="5110899"/>
        </p:xfrm>
        <a:graphic>
          <a:graphicData uri="http://schemas.openxmlformats.org/drawingml/2006/table">
            <a:tbl>
              <a:tblPr/>
              <a:tblGrid>
                <a:gridCol w="9446335">
                  <a:extLst>
                    <a:ext uri="{9D8B030D-6E8A-4147-A177-3AD203B41FA5}">
                      <a16:colId xmlns:a16="http://schemas.microsoft.com/office/drawing/2014/main" val="3322519591"/>
                    </a:ext>
                  </a:extLst>
                </a:gridCol>
              </a:tblGrid>
              <a:tr h="204570">
                <a:tc>
                  <a:txBody>
                    <a:bodyPr/>
                    <a:lstStyle/>
                    <a:p>
                      <a:pPr algn="ctr" fontAlgn="ctr"/>
                      <a:r>
                        <a:rPr lang="en-US" sz="1200" b="1" i="0" u="none" strike="noStrike" dirty="0">
                          <a:solidFill>
                            <a:schemeClr val="bg1"/>
                          </a:solidFill>
                          <a:effectLst/>
                          <a:latin typeface="+mn-lt"/>
                          <a:ea typeface="新細明體" panose="02020500000000000000" pitchFamily="18" charset="-120"/>
                        </a:rPr>
                        <a:t>TWEETS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008732943"/>
                  </a:ext>
                </a:extLst>
              </a:tr>
              <a:tr h="204570">
                <a:tc>
                  <a:txBody>
                    <a:bodyPr/>
                    <a:lstStyle/>
                    <a:p>
                      <a:pPr algn="ctr" fontAlgn="ctr"/>
                      <a:r>
                        <a:rPr lang="en-US" sz="1200" b="0" i="0" u="none" strike="noStrike" dirty="0">
                          <a:solidFill>
                            <a:schemeClr val="bg1"/>
                          </a:solidFill>
                          <a:effectLst/>
                          <a:latin typeface="+mn-lt"/>
                          <a:ea typeface="新細明體" panose="02020500000000000000" pitchFamily="18" charset="-120"/>
                        </a:rPr>
                        <a:t>RT @SteveSGoddard: The @nytimes was thrilled by Obama talking to Communist dictator Castro, and horrified by Trump talking to the elected 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9638134"/>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Oops. RT @thehill: Trump breaks decades of US protocol with phone call to Taiwan leader https://t.co/YU2x04PhV7 https://t.co/2WXDViC7lK</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10825039"/>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Donald Trump? call with Taiwan president was no surprise: Official https://t.co/F8TzF1U9UPps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561494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@ShubieDobee: So, Trump spoke to the president of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60914898"/>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Trumps wants to build hotel and resorts in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3001931"/>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Does anyone see a CONFLICT???n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58064027"/>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Same mental midgets that defended Castro https://t.co/Nrt2yCb7M0 are mad Trump talked to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87672705"/>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RT @guardian: Trump's Taiwan phone call preceded by hotel development inquiry https://t.co/nqKTBVr3eK</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8108477"/>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RT @laseptiemewilay: 1-About Trump's phone call to Taiwan's. First, it's a major diplomatic incident. Second, as part of the US </a:t>
                      </a:r>
                      <a:r>
                        <a:rPr lang="en-US" sz="1200" b="0" i="0" u="none" strike="noStrike" dirty="0" err="1">
                          <a:solidFill>
                            <a:schemeClr val="bg1"/>
                          </a:solidFill>
                          <a:effectLst/>
                          <a:latin typeface="+mn-lt"/>
                          <a:ea typeface="新細明體" panose="02020500000000000000" pitchFamily="18" charset="-120"/>
                        </a:rPr>
                        <a:t>normalizati</a:t>
                      </a:r>
                      <a:r>
                        <a:rPr lang="en-US" sz="1200" b="0" i="0" u="none" strike="noStrike" dirty="0">
                          <a:solidFill>
                            <a:schemeClr val="bg1"/>
                          </a:solidFill>
                          <a:effectLst/>
                          <a:latin typeface="+mn-lt"/>
                          <a:ea typeface="新細明體" panose="02020500000000000000" pitchFamily="18" charset="-120"/>
                        </a:rPr>
                        <a:t>??e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2910850"/>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Trump Speaks With Taiwan? Leader, an Affront to China https://t.co/AEeTzcpNS7 #SouthChinaSea #AsiaPacificnd</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1555626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@RawStory: REVEALED: Trump Organization eyes Taiwan for newest luxury resort location https://t.co/RuaFG6YTub https://t.co/je0TE0LXbE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20546218"/>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@terrymendozer: Obama will not release info to congress on refugees deal and y'all worried about a congratulatory call from our ally Tai??e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45870908"/>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@thehill: Trump says Taiwan leader called him, though Taiwan paper says Trump staffer arranged call https://t.co/QYprHM5BLs https://t.co??e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2781335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@_Makada_: Hoaxing media says Trump isn't allowed to talk to Taiwan, but Obama can sell them $1.83 billion worth of weapons?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290502"/>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https://t.??: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7520763"/>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@kurteichenwald: I wonder how conservs will respond to Trump having just reversed a China/Taiwan policy put in place by Reagan &amp;amp; honored??</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4808554"/>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@realwesmyers: Can you believe Donald Trump took a call from Taiwan without having them donate to his private foundation first?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543148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@terrymendozer: Obama will not release info to congress on refugees deal and y'all worried about a congratulatory call from our ally Tai??e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15757289"/>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@MarkJKremer @realDonaldTrump MSM continues to lie lie lie. Taiwan called Trump. He didn't call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77491436"/>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RT @EricLiptonNYT: Trump Org: "we are not planning any expansion into Taiwan." How </a:t>
                      </a:r>
                      <a:r>
                        <a:rPr lang="en-US" sz="1200" b="0" i="0" u="none" strike="noStrike" dirty="0" err="1">
                          <a:solidFill>
                            <a:schemeClr val="bg1"/>
                          </a:solidFill>
                          <a:effectLst/>
                          <a:latin typeface="+mn-lt"/>
                          <a:ea typeface="新細明體" panose="02020500000000000000" pitchFamily="18" charset="-120"/>
                        </a:rPr>
                        <a:t>abt</a:t>
                      </a:r>
                      <a:r>
                        <a:rPr lang="en-US" sz="1200" b="0" i="0" u="none" strike="noStrike" dirty="0">
                          <a:solidFill>
                            <a:schemeClr val="bg1"/>
                          </a:solidFill>
                          <a:effectLst/>
                          <a:latin typeface="+mn-lt"/>
                          <a:ea typeface="新細明體" panose="02020500000000000000" pitchFamily="18" charset="-120"/>
                        </a:rPr>
                        <a:t> this? Great find @mega2e https://t.co/zBLAHLeJmz </a:t>
                      </a:r>
                      <a:r>
                        <a:rPr lang="en-US" sz="1200" b="0" i="0" u="none" strike="noStrike" dirty="0" err="1">
                          <a:solidFill>
                            <a:schemeClr val="bg1"/>
                          </a:solidFill>
                          <a:effectLst/>
                          <a:latin typeface="+mn-lt"/>
                          <a:ea typeface="新細明體" panose="02020500000000000000" pitchFamily="18" charset="-120"/>
                        </a:rPr>
                        <a:t>htt</a:t>
                      </a:r>
                      <a:r>
                        <a:rPr lang="en-US" sz="1200" b="0" i="0" u="none" strike="noStrike" dirty="0">
                          <a:solidFill>
                            <a:schemeClr val="bg1"/>
                          </a:solidFill>
                          <a:effectLst/>
                          <a:latin typeface="+mn-lt"/>
                          <a:ea typeface="新細明體" panose="02020500000000000000" pitchFamily="18" charset="-120"/>
                        </a:rPr>
                        <a:t>??e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40710674"/>
                  </a:ext>
                </a:extLst>
              </a:tr>
            </a:tbl>
          </a:graphicData>
        </a:graphic>
      </p:graphicFrame>
      <p:pic>
        <p:nvPicPr>
          <p:cNvPr id="9" name="圖片 8">
            <a:extLst>
              <a:ext uri="{FF2B5EF4-FFF2-40B4-BE49-F238E27FC236}">
                <a16:creationId xmlns:a16="http://schemas.microsoft.com/office/drawing/2014/main" id="{DD4C63B3-43CE-4944-A54F-4E0F0A39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681" y="4807300"/>
            <a:ext cx="1400783" cy="1400783"/>
          </a:xfrm>
          <a:prstGeom prst="rect">
            <a:avLst/>
          </a:prstGeom>
        </p:spPr>
      </p:pic>
    </p:spTree>
    <p:extLst>
      <p:ext uri="{BB962C8B-B14F-4D97-AF65-F5344CB8AC3E}">
        <p14:creationId xmlns:p14="http://schemas.microsoft.com/office/powerpoint/2010/main" val="20232938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8683E828-FB82-473C-AD5A-73EAE346C12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1BEE8180-7E21-4BA8-8A3A-74345DF86689}" type="slidenum">
              <a:rPr lang="en-US" smtClean="0"/>
              <a:pPr>
                <a:spcAft>
                  <a:spcPts val="600"/>
                </a:spcAft>
              </a:pPr>
              <a:t>43</a:t>
            </a:fld>
            <a:endParaRPr lang="en-US"/>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B754161A-C23B-418E-A5B1-12EEFF06A8BF}"/>
              </a:ext>
            </a:extLst>
          </p:cNvPr>
          <p:cNvPicPr>
            <a:picLocks noChangeAspect="1"/>
          </p:cNvPicPr>
          <p:nvPr/>
        </p:nvPicPr>
        <p:blipFill rotWithShape="1">
          <a:blip r:embed="rId2"/>
          <a:srcRect t="1237" r="13383"/>
          <a:stretch/>
        </p:blipFill>
        <p:spPr>
          <a:xfrm>
            <a:off x="273054" y="476934"/>
            <a:ext cx="11568560" cy="5836917"/>
          </a:xfrm>
          <a:prstGeom prst="rect">
            <a:avLst/>
          </a:prstGeom>
          <a:ln>
            <a:noFill/>
          </a:ln>
        </p:spPr>
      </p:pic>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7150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內容版面配置區 4">
            <a:extLst>
              <a:ext uri="{FF2B5EF4-FFF2-40B4-BE49-F238E27FC236}">
                <a16:creationId xmlns:a16="http://schemas.microsoft.com/office/drawing/2014/main" id="{A181DEDD-A62D-4931-B54D-9F916E00F274}"/>
              </a:ext>
            </a:extLst>
          </p:cNvPr>
          <p:cNvPicPr>
            <a:picLocks noGrp="1" noChangeAspect="1"/>
          </p:cNvPicPr>
          <p:nvPr>
            <p:ph idx="1"/>
          </p:nvPr>
        </p:nvPicPr>
        <p:blipFill rotWithShape="1">
          <a:blip r:embed="rId2"/>
          <a:srcRect l="4001" r="1259" b="-1"/>
          <a:stretch/>
        </p:blipFill>
        <p:spPr>
          <a:xfrm>
            <a:off x="797391" y="804334"/>
            <a:ext cx="10615494" cy="5070210"/>
          </a:xfrm>
          <a:prstGeom prst="rect">
            <a:avLst/>
          </a:prstGeom>
        </p:spPr>
      </p:pic>
      <p:sp>
        <p:nvSpPr>
          <p:cNvPr id="4" name="投影片編號版面配置區 3">
            <a:extLst>
              <a:ext uri="{FF2B5EF4-FFF2-40B4-BE49-F238E27FC236}">
                <a16:creationId xmlns:a16="http://schemas.microsoft.com/office/drawing/2014/main" id="{13A800CC-82C7-4D27-AAF4-C1292D9761A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1BEE8180-7E21-4BA8-8A3A-74345DF86689}" type="slidenum">
              <a:rPr lang="en-US" smtClean="0"/>
              <a:pPr>
                <a:spcAft>
                  <a:spcPts val="600"/>
                </a:spcAft>
              </a:pPr>
              <a:t>44</a:t>
            </a:fld>
            <a:endParaRPr lang="en-US"/>
          </a:p>
        </p:txBody>
      </p:sp>
    </p:spTree>
    <p:extLst>
      <p:ext uri="{BB962C8B-B14F-4D97-AF65-F5344CB8AC3E}">
        <p14:creationId xmlns:p14="http://schemas.microsoft.com/office/powerpoint/2010/main" val="21132762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內容版面配置區 4" descr="一張含有 建築物, 白色 的圖片&#10;&#10;自動產生的描述">
            <a:extLst>
              <a:ext uri="{FF2B5EF4-FFF2-40B4-BE49-F238E27FC236}">
                <a16:creationId xmlns:a16="http://schemas.microsoft.com/office/drawing/2014/main" id="{3A1B0DC5-E78C-4350-9773-9E413CABCEF8}"/>
              </a:ext>
            </a:extLst>
          </p:cNvPr>
          <p:cNvPicPr>
            <a:picLocks noGrp="1" noChangeAspect="1"/>
          </p:cNvPicPr>
          <p:nvPr>
            <p:ph idx="1"/>
          </p:nvPr>
        </p:nvPicPr>
        <p:blipFill rotWithShape="1">
          <a:blip r:embed="rId2"/>
          <a:srcRect l="1549" r="9991" b="-1"/>
          <a:stretch/>
        </p:blipFill>
        <p:spPr>
          <a:xfrm>
            <a:off x="797391" y="804334"/>
            <a:ext cx="10615494" cy="5070210"/>
          </a:xfrm>
          <a:prstGeom prst="rect">
            <a:avLst/>
          </a:prstGeom>
        </p:spPr>
      </p:pic>
      <p:sp>
        <p:nvSpPr>
          <p:cNvPr id="4" name="投影片編號版面配置區 3">
            <a:extLst>
              <a:ext uri="{FF2B5EF4-FFF2-40B4-BE49-F238E27FC236}">
                <a16:creationId xmlns:a16="http://schemas.microsoft.com/office/drawing/2014/main" id="{472CD329-5E49-4DBC-85B4-114262960938}"/>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1BEE8180-7E21-4BA8-8A3A-74345DF86689}" type="slidenum">
              <a:rPr lang="en-US" smtClean="0"/>
              <a:pPr>
                <a:spcAft>
                  <a:spcPts val="600"/>
                </a:spcAft>
              </a:pPr>
              <a:t>45</a:t>
            </a:fld>
            <a:endParaRPr lang="en-US"/>
          </a:p>
        </p:txBody>
      </p:sp>
    </p:spTree>
    <p:extLst>
      <p:ext uri="{BB962C8B-B14F-4D97-AF65-F5344CB8AC3E}">
        <p14:creationId xmlns:p14="http://schemas.microsoft.com/office/powerpoint/2010/main" val="30404918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6F2166C-5A8E-4714-B6EF-7326FC75FB38}"/>
              </a:ext>
            </a:extLst>
          </p:cNvPr>
          <p:cNvSpPr>
            <a:spLocks noGrp="1"/>
          </p:cNvSpPr>
          <p:nvPr>
            <p:ph type="sldNum" sz="quarter" idx="12"/>
          </p:nvPr>
        </p:nvSpPr>
        <p:spPr>
          <a:xfrm>
            <a:off x="8610600" y="6356350"/>
            <a:ext cx="2743200" cy="365125"/>
          </a:xfrm>
        </p:spPr>
        <p:txBody>
          <a:bodyPr>
            <a:normAutofit/>
          </a:bodyPr>
          <a:lstStyle/>
          <a:p>
            <a:pPr>
              <a:spcAft>
                <a:spcPts val="600"/>
              </a:spcAft>
            </a:pPr>
            <a:fld id="{1BEE8180-7E21-4BA8-8A3A-74345DF86689}" type="slidenum">
              <a:rPr lang="en-US" smtClean="0"/>
              <a:pPr>
                <a:spcAft>
                  <a:spcPts val="600"/>
                </a:spcAft>
              </a:pPr>
              <a:t>46</a:t>
            </a:fld>
            <a:endParaRPr lang="en-US"/>
          </a:p>
        </p:txBody>
      </p:sp>
      <p:graphicFrame>
        <p:nvGraphicFramePr>
          <p:cNvPr id="6" name="內容版面配置區 2">
            <a:extLst>
              <a:ext uri="{FF2B5EF4-FFF2-40B4-BE49-F238E27FC236}">
                <a16:creationId xmlns:a16="http://schemas.microsoft.com/office/drawing/2014/main" id="{54D347B3-AEAB-40B2-9C44-BB8DA9463E37}"/>
              </a:ext>
            </a:extLst>
          </p:cNvPr>
          <p:cNvGraphicFramePr>
            <a:graphicFrameLocks noGrp="1"/>
          </p:cNvGraphicFramePr>
          <p:nvPr>
            <p:ph idx="1"/>
            <p:extLst>
              <p:ext uri="{D42A27DB-BD31-4B8C-83A1-F6EECF244321}">
                <p14:modId xmlns:p14="http://schemas.microsoft.com/office/powerpoint/2010/main" val="4152308997"/>
              </p:ext>
            </p:extLst>
          </p:nvPr>
        </p:nvGraphicFramePr>
        <p:xfrm>
          <a:off x="0" y="1253331"/>
          <a:ext cx="12192000" cy="4282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32373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3471A50-E617-4250-A185-EAE2CA0828CD}"/>
              </a:ext>
            </a:extLst>
          </p:cNvPr>
          <p:cNvSpPr>
            <a:spLocks noGrp="1"/>
          </p:cNvSpPr>
          <p:nvPr>
            <p:ph type="sldNum" sz="quarter" idx="12"/>
          </p:nvPr>
        </p:nvSpPr>
        <p:spPr/>
        <p:txBody>
          <a:bodyPr/>
          <a:lstStyle/>
          <a:p>
            <a:fld id="{1BEE8180-7E21-4BA8-8A3A-74345DF86689}" type="slidenum">
              <a:rPr lang="en-US" smtClean="0"/>
              <a:t>47</a:t>
            </a:fld>
            <a:endParaRPr lang="en-US"/>
          </a:p>
        </p:txBody>
      </p:sp>
      <p:graphicFrame>
        <p:nvGraphicFramePr>
          <p:cNvPr id="8" name="內容版面配置區 2">
            <a:extLst>
              <a:ext uri="{FF2B5EF4-FFF2-40B4-BE49-F238E27FC236}">
                <a16:creationId xmlns:a16="http://schemas.microsoft.com/office/drawing/2014/main" id="{251A2789-8B4A-4B63-B17C-4F82754A3356}"/>
              </a:ext>
            </a:extLst>
          </p:cNvPr>
          <p:cNvGraphicFramePr>
            <a:graphicFrameLocks noGrp="1"/>
          </p:cNvGraphicFramePr>
          <p:nvPr>
            <p:ph idx="1"/>
            <p:extLst>
              <p:ext uri="{D42A27DB-BD31-4B8C-83A1-F6EECF244321}">
                <p14:modId xmlns:p14="http://schemas.microsoft.com/office/powerpoint/2010/main" val="2775522234"/>
              </p:ext>
            </p:extLst>
          </p:nvPr>
        </p:nvGraphicFramePr>
        <p:xfrm>
          <a:off x="392256" y="822435"/>
          <a:ext cx="11407487" cy="5213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77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F21F3DD-FC0A-49F0-8DD6-BCB442CBA2E2}"/>
              </a:ext>
            </a:extLst>
          </p:cNvPr>
          <p:cNvSpPr>
            <a:spLocks noGrp="1"/>
          </p:cNvSpPr>
          <p:nvPr>
            <p:ph type="sldNum" sz="quarter" idx="12"/>
          </p:nvPr>
        </p:nvSpPr>
        <p:spPr/>
        <p:txBody>
          <a:bodyPr/>
          <a:lstStyle/>
          <a:p>
            <a:fld id="{1BEE8180-7E21-4BA8-8A3A-74345DF86689}" type="slidenum">
              <a:rPr lang="en-US" smtClean="0"/>
              <a:t>48</a:t>
            </a:fld>
            <a:endParaRPr lang="en-US"/>
          </a:p>
        </p:txBody>
      </p:sp>
      <p:sp>
        <p:nvSpPr>
          <p:cNvPr id="5" name="標題 1">
            <a:extLst>
              <a:ext uri="{FF2B5EF4-FFF2-40B4-BE49-F238E27FC236}">
                <a16:creationId xmlns:a16="http://schemas.microsoft.com/office/drawing/2014/main" id="{35C1C8DC-F57F-4331-9094-AE13A4E91471}"/>
              </a:ext>
            </a:extLst>
          </p:cNvPr>
          <p:cNvSpPr txBox="1">
            <a:spLocks/>
          </p:cNvSpPr>
          <p:nvPr/>
        </p:nvSpPr>
        <p:spPr>
          <a:xfrm>
            <a:off x="3379551" y="662071"/>
            <a:ext cx="5432899" cy="7781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b="1" u="sng" dirty="0">
                <a:latin typeface="+mn-lt"/>
              </a:rPr>
              <a:t>Modeling</a:t>
            </a:r>
            <a:endParaRPr lang="en-US" b="1" u="sng" dirty="0">
              <a:latin typeface="+mn-lt"/>
            </a:endParaRPr>
          </a:p>
        </p:txBody>
      </p:sp>
      <p:sp>
        <p:nvSpPr>
          <p:cNvPr id="7" name="文字方塊 6">
            <a:extLst>
              <a:ext uri="{FF2B5EF4-FFF2-40B4-BE49-F238E27FC236}">
                <a16:creationId xmlns:a16="http://schemas.microsoft.com/office/drawing/2014/main" id="{67AE746B-0358-41CC-B3FF-2A780DFB8584}"/>
              </a:ext>
            </a:extLst>
          </p:cNvPr>
          <p:cNvSpPr txBox="1"/>
          <p:nvPr/>
        </p:nvSpPr>
        <p:spPr>
          <a:xfrm>
            <a:off x="653326" y="1807746"/>
            <a:ext cx="10825311" cy="461665"/>
          </a:xfrm>
          <a:prstGeom prst="rect">
            <a:avLst/>
          </a:prstGeom>
          <a:noFill/>
        </p:spPr>
        <p:txBody>
          <a:bodyPr wrap="square" rtlCol="0">
            <a:spAutoFit/>
          </a:bodyPr>
          <a:lstStyle/>
          <a:p>
            <a:pPr algn="just"/>
            <a:r>
              <a:rPr lang="en-US" sz="2400" dirty="0"/>
              <a:t>Retweet data: Analyzed by K-Means, DBSCAN, </a:t>
            </a:r>
            <a:r>
              <a:rPr lang="en-US" altLang="zh-TW" sz="2400" dirty="0" err="1"/>
              <a:t>OneClass</a:t>
            </a:r>
            <a:r>
              <a:rPr lang="en-US" altLang="zh-TW" sz="2400" dirty="0"/>
              <a:t> SVM</a:t>
            </a:r>
            <a:r>
              <a:rPr lang="en-US" sz="2400" dirty="0"/>
              <a:t>  </a:t>
            </a:r>
          </a:p>
        </p:txBody>
      </p:sp>
      <p:grpSp>
        <p:nvGrpSpPr>
          <p:cNvPr id="8" name="群組 7">
            <a:extLst>
              <a:ext uri="{FF2B5EF4-FFF2-40B4-BE49-F238E27FC236}">
                <a16:creationId xmlns:a16="http://schemas.microsoft.com/office/drawing/2014/main" id="{FD916FCA-1758-49E1-9C07-C5A6F52C9666}"/>
              </a:ext>
            </a:extLst>
          </p:cNvPr>
          <p:cNvGrpSpPr/>
          <p:nvPr/>
        </p:nvGrpSpPr>
        <p:grpSpPr>
          <a:xfrm>
            <a:off x="387321" y="2362544"/>
            <a:ext cx="6018407" cy="4300937"/>
            <a:chOff x="1523375" y="2880479"/>
            <a:chExt cx="5487650" cy="3658433"/>
          </a:xfrm>
        </p:grpSpPr>
        <p:pic>
          <p:nvPicPr>
            <p:cNvPr id="3" name="圖片 2">
              <a:extLst>
                <a:ext uri="{FF2B5EF4-FFF2-40B4-BE49-F238E27FC236}">
                  <a16:creationId xmlns:a16="http://schemas.microsoft.com/office/drawing/2014/main" id="{885810D2-8934-4F21-A00E-3979B464D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375" y="2880479"/>
              <a:ext cx="5487650" cy="3658433"/>
            </a:xfrm>
            <a:prstGeom prst="rect">
              <a:avLst/>
            </a:prstGeom>
          </p:spPr>
        </p:pic>
        <p:sp>
          <p:nvSpPr>
            <p:cNvPr id="6" name="橢圓 5">
              <a:extLst>
                <a:ext uri="{FF2B5EF4-FFF2-40B4-BE49-F238E27FC236}">
                  <a16:creationId xmlns:a16="http://schemas.microsoft.com/office/drawing/2014/main" id="{F0D09502-E67B-4E5A-89BC-485E4871007E}"/>
                </a:ext>
              </a:extLst>
            </p:cNvPr>
            <p:cNvSpPr/>
            <p:nvPr/>
          </p:nvSpPr>
          <p:spPr>
            <a:xfrm>
              <a:off x="1955894" y="2989338"/>
              <a:ext cx="897277" cy="798283"/>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321C9E67-BBA0-4498-AE10-5D111DD5C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5728" y="2420538"/>
            <a:ext cx="4802713" cy="4300937"/>
          </a:xfrm>
          <a:prstGeom prst="rect">
            <a:avLst/>
          </a:prstGeom>
        </p:spPr>
      </p:pic>
    </p:spTree>
    <p:extLst>
      <p:ext uri="{BB962C8B-B14F-4D97-AF65-F5344CB8AC3E}">
        <p14:creationId xmlns:p14="http://schemas.microsoft.com/office/powerpoint/2010/main" val="14152498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802F799-3456-45C5-ACFC-302369FF70CF}"/>
              </a:ext>
            </a:extLst>
          </p:cNvPr>
          <p:cNvSpPr>
            <a:spLocks noGrp="1"/>
          </p:cNvSpPr>
          <p:nvPr>
            <p:ph type="sldNum" sz="quarter" idx="12"/>
          </p:nvPr>
        </p:nvSpPr>
        <p:spPr/>
        <p:txBody>
          <a:bodyPr/>
          <a:lstStyle/>
          <a:p>
            <a:fld id="{1BEE8180-7E21-4BA8-8A3A-74345DF86689}" type="slidenum">
              <a:rPr lang="en-US" smtClean="0"/>
              <a:t>49</a:t>
            </a:fld>
            <a:endParaRPr lang="en-US"/>
          </a:p>
        </p:txBody>
      </p:sp>
      <p:graphicFrame>
        <p:nvGraphicFramePr>
          <p:cNvPr id="3" name="表格 2">
            <a:extLst>
              <a:ext uri="{FF2B5EF4-FFF2-40B4-BE49-F238E27FC236}">
                <a16:creationId xmlns:a16="http://schemas.microsoft.com/office/drawing/2014/main" id="{D2597405-2BB3-4B34-BE5E-751FC65A5C21}"/>
              </a:ext>
            </a:extLst>
          </p:cNvPr>
          <p:cNvGraphicFramePr>
            <a:graphicFrameLocks noGrp="1"/>
          </p:cNvGraphicFramePr>
          <p:nvPr>
            <p:extLst>
              <p:ext uri="{D42A27DB-BD31-4B8C-83A1-F6EECF244321}">
                <p14:modId xmlns:p14="http://schemas.microsoft.com/office/powerpoint/2010/main" val="3087997201"/>
              </p:ext>
            </p:extLst>
          </p:nvPr>
        </p:nvGraphicFramePr>
        <p:xfrm>
          <a:off x="2248215" y="834448"/>
          <a:ext cx="8964204" cy="5704464"/>
        </p:xfrm>
        <a:graphic>
          <a:graphicData uri="http://schemas.openxmlformats.org/drawingml/2006/table">
            <a:tbl>
              <a:tblPr>
                <a:tableStyleId>{5940675A-B579-460E-94D1-54222C63F5DA}</a:tableStyleId>
              </a:tblPr>
              <a:tblGrid>
                <a:gridCol w="2401358">
                  <a:extLst>
                    <a:ext uri="{9D8B030D-6E8A-4147-A177-3AD203B41FA5}">
                      <a16:colId xmlns:a16="http://schemas.microsoft.com/office/drawing/2014/main" val="1416841292"/>
                    </a:ext>
                  </a:extLst>
                </a:gridCol>
                <a:gridCol w="4222960">
                  <a:extLst>
                    <a:ext uri="{9D8B030D-6E8A-4147-A177-3AD203B41FA5}">
                      <a16:colId xmlns:a16="http://schemas.microsoft.com/office/drawing/2014/main" val="304125229"/>
                    </a:ext>
                  </a:extLst>
                </a:gridCol>
                <a:gridCol w="2339886">
                  <a:extLst>
                    <a:ext uri="{9D8B030D-6E8A-4147-A177-3AD203B41FA5}">
                      <a16:colId xmlns:a16="http://schemas.microsoft.com/office/drawing/2014/main" val="1950059019"/>
                    </a:ext>
                  </a:extLst>
                </a:gridCol>
              </a:tblGrid>
              <a:tr h="763404">
                <a:tc>
                  <a:txBody>
                    <a:bodyPr/>
                    <a:lstStyle/>
                    <a:p>
                      <a:pPr algn="ctr" fontAlgn="b"/>
                      <a:r>
                        <a:rPr lang="en-US" sz="1800" u="none" strike="noStrike" dirty="0" err="1">
                          <a:effectLst/>
                          <a:latin typeface="+mn-lt"/>
                        </a:rPr>
                        <a:t>retweet_from</a:t>
                      </a:r>
                      <a:endParaRPr lang="en-US" sz="1800" b="0" i="0" u="none" strike="noStrike" dirty="0">
                        <a:solidFill>
                          <a:srgbClr val="000000"/>
                        </a:solidFill>
                        <a:effectLst/>
                        <a:latin typeface="+mn-lt"/>
                        <a:ea typeface="新細明體" panose="02020500000000000000" pitchFamily="18" charset="-120"/>
                      </a:endParaRPr>
                    </a:p>
                  </a:txBody>
                  <a:tcPr marL="2511" marR="2511" marT="2511" marB="0" anchor="ctr">
                    <a:solidFill>
                      <a:schemeClr val="accent2">
                        <a:lumMod val="20000"/>
                        <a:lumOff val="80000"/>
                      </a:schemeClr>
                    </a:solidFill>
                  </a:tcPr>
                </a:tc>
                <a:tc>
                  <a:txBody>
                    <a:bodyPr/>
                    <a:lstStyle/>
                    <a:p>
                      <a:pPr algn="ctr" fontAlgn="b"/>
                      <a:r>
                        <a:rPr lang="en-US" sz="1800" u="none" strike="noStrike" dirty="0" err="1">
                          <a:effectLst/>
                          <a:latin typeface="+mn-lt"/>
                        </a:rPr>
                        <a:t>retweet_text</a:t>
                      </a:r>
                      <a:endParaRPr lang="en-US" sz="1800" b="0" i="0" u="none" strike="noStrike" dirty="0">
                        <a:solidFill>
                          <a:srgbClr val="000000"/>
                        </a:solidFill>
                        <a:effectLst/>
                        <a:latin typeface="+mn-lt"/>
                        <a:ea typeface="新細明體" panose="02020500000000000000" pitchFamily="18" charset="-120"/>
                      </a:endParaRPr>
                    </a:p>
                  </a:txBody>
                  <a:tcPr marL="2511" marR="2511" marT="2511" marB="0" anchor="ctr">
                    <a:solidFill>
                      <a:schemeClr val="accent2">
                        <a:lumMod val="20000"/>
                        <a:lumOff val="80000"/>
                      </a:schemeClr>
                    </a:solidFill>
                  </a:tcPr>
                </a:tc>
                <a:tc>
                  <a:txBody>
                    <a:bodyPr/>
                    <a:lstStyle/>
                    <a:p>
                      <a:pPr algn="ctr" fontAlgn="b"/>
                      <a:r>
                        <a:rPr lang="en-US" sz="1800" u="none" strike="noStrike" dirty="0" err="1">
                          <a:effectLst/>
                          <a:latin typeface="+mn-lt"/>
                        </a:rPr>
                        <a:t>k_means_tfidf_pred</a:t>
                      </a:r>
                      <a:endParaRPr lang="en-US" sz="1800" u="none" strike="noStrike" dirty="0">
                        <a:effectLst/>
                        <a:latin typeface="+mn-lt"/>
                      </a:endParaRPr>
                    </a:p>
                  </a:txBody>
                  <a:tcPr marL="2511" marR="2511" marT="2511" marB="0" anchor="ctr">
                    <a:solidFill>
                      <a:schemeClr val="accent2">
                        <a:lumMod val="20000"/>
                        <a:lumOff val="80000"/>
                      </a:schemeClr>
                    </a:solidFill>
                  </a:tcPr>
                </a:tc>
                <a:extLst>
                  <a:ext uri="{0D108BD9-81ED-4DB2-BD59-A6C34878D82A}">
                    <a16:rowId xmlns:a16="http://schemas.microsoft.com/office/drawing/2014/main" val="1397282627"/>
                  </a:ext>
                </a:extLst>
              </a:tr>
              <a:tr h="823510">
                <a:tc>
                  <a:txBody>
                    <a:bodyPr/>
                    <a:lstStyle/>
                    <a:p>
                      <a:pPr marL="0" algn="ctr" defTabSz="914400" rtl="0" eaLnBrk="1" fontAlgn="b" latinLnBrk="0" hangingPunct="1"/>
                      <a:r>
                        <a:rPr lang="en-US" sz="1800" u="none" strike="noStrike" kern="1200" dirty="0" err="1">
                          <a:solidFill>
                            <a:schemeClr val="tx1"/>
                          </a:solidFill>
                          <a:effectLst/>
                          <a:latin typeface="+mn-lt"/>
                          <a:ea typeface="+mn-ea"/>
                          <a:cs typeface="+mn-cs"/>
                        </a:rPr>
                        <a:t>TeamTrump</a:t>
                      </a:r>
                      <a:endParaRPr lang="en-US" sz="1800" u="none" strike="noStrike" kern="1200" dirty="0">
                        <a:solidFill>
                          <a:schemeClr val="tx1"/>
                        </a:solidFill>
                        <a:effectLst/>
                        <a:latin typeface="+mn-lt"/>
                        <a:ea typeface="+mn-ea"/>
                        <a:cs typeface="+mn-cs"/>
                      </a:endParaRPr>
                    </a:p>
                  </a:txBody>
                  <a:tcPr marL="7620" marR="7620" marT="7620" marB="0" anchor="ctr"/>
                </a:tc>
                <a:tc>
                  <a:txBody>
                    <a:bodyPr/>
                    <a:lstStyle/>
                    <a:p>
                      <a:pPr algn="ctr" fontAlgn="b"/>
                      <a:r>
                        <a:rPr lang="en-US" sz="1800" b="0" i="0" u="none" strike="noStrike" dirty="0">
                          <a:solidFill>
                            <a:srgbClr val="000000"/>
                          </a:solidFill>
                          <a:effectLst/>
                          <a:latin typeface="+mn-lt"/>
                          <a:ea typeface="新細明體" panose="02020500000000000000" pitchFamily="18" charset="-120"/>
                        </a:rPr>
                        <a:t>.@</a:t>
                      </a:r>
                      <a:r>
                        <a:rPr lang="en-US" sz="1800" b="0" i="0" u="none" strike="noStrike" dirty="0" err="1">
                          <a:solidFill>
                            <a:srgbClr val="000000"/>
                          </a:solidFill>
                          <a:effectLst/>
                          <a:latin typeface="+mn-lt"/>
                          <a:ea typeface="新細明體" panose="02020500000000000000" pitchFamily="18" charset="-120"/>
                        </a:rPr>
                        <a:t>HillaryClinton</a:t>
                      </a:r>
                      <a:r>
                        <a:rPr lang="en-US" sz="1800" b="0" i="0" u="none" strike="noStrike" dirty="0">
                          <a:solidFill>
                            <a:srgbClr val="000000"/>
                          </a:solidFill>
                          <a:effectLst/>
                          <a:latin typeface="+mn-lt"/>
                          <a:ea typeface="新細明體" panose="02020500000000000000" pitchFamily="18" charset="-120"/>
                        </a:rPr>
                        <a:t> is RAISING your taxes to a disastrous level…</a:t>
                      </a:r>
                    </a:p>
                  </a:txBody>
                  <a:tcPr marL="7620" marR="7620" marT="7620" marB="0" anchor="ctr"/>
                </a:tc>
                <a:tc>
                  <a:txBody>
                    <a:bodyPr/>
                    <a:lstStyle/>
                    <a:p>
                      <a:pPr marL="0" algn="ctr" defTabSz="914400" rtl="0" eaLnBrk="1" fontAlgn="b" latinLnBrk="0" hangingPunct="1"/>
                      <a:r>
                        <a:rPr lang="en-US" altLang="zh-TW" sz="1800" u="none" strike="noStrike" kern="1200" dirty="0">
                          <a:solidFill>
                            <a:schemeClr val="tx1"/>
                          </a:solidFill>
                          <a:effectLst/>
                          <a:latin typeface="+mn-lt"/>
                          <a:ea typeface="+mn-ea"/>
                          <a:cs typeface="+mn-cs"/>
                        </a:rPr>
                        <a:t>0</a:t>
                      </a:r>
                      <a:r>
                        <a:rPr lang="zh-TW" altLang="en-US" sz="1800" u="none" strike="noStrike" kern="1200" dirty="0">
                          <a:solidFill>
                            <a:schemeClr val="tx1"/>
                          </a:solidFill>
                          <a:effectLst/>
                          <a:latin typeface="+mn-lt"/>
                          <a:ea typeface="+mn-ea"/>
                          <a:cs typeface="+mn-cs"/>
                        </a:rPr>
                        <a:t>　</a:t>
                      </a:r>
                    </a:p>
                  </a:txBody>
                  <a:tcPr marL="7620" marR="7620" marT="7620" marB="0" anchor="ctr"/>
                </a:tc>
                <a:extLst>
                  <a:ext uri="{0D108BD9-81ED-4DB2-BD59-A6C34878D82A}">
                    <a16:rowId xmlns:a16="http://schemas.microsoft.com/office/drawing/2014/main" val="3070547206"/>
                  </a:ext>
                </a:extLst>
              </a:tr>
              <a:tr h="823510">
                <a:tc>
                  <a:txBody>
                    <a:bodyPr/>
                    <a:lstStyle/>
                    <a:p>
                      <a:pPr algn="ctr" fontAlgn="b"/>
                      <a:r>
                        <a:rPr lang="en-US" sz="1800" b="0" i="0" u="none" strike="noStrike" dirty="0" err="1">
                          <a:solidFill>
                            <a:srgbClr val="000000"/>
                          </a:solidFill>
                          <a:effectLst/>
                          <a:latin typeface="+mn-lt"/>
                          <a:ea typeface="新細明體" panose="02020500000000000000" pitchFamily="18" charset="-120"/>
                        </a:rPr>
                        <a:t>DanScavino</a:t>
                      </a:r>
                      <a:endParaRPr lang="en-US" sz="1800" b="0" i="0" u="none" strike="noStrike" dirty="0">
                        <a:solidFill>
                          <a:srgbClr val="000000"/>
                        </a:solidFill>
                        <a:effectLst/>
                        <a:latin typeface="+mn-lt"/>
                        <a:ea typeface="新細明體" panose="02020500000000000000" pitchFamily="18" charset="-120"/>
                      </a:endParaRPr>
                    </a:p>
                  </a:txBody>
                  <a:tcPr marL="7620" marR="7620" marT="7620" marB="0" anchor="ctr"/>
                </a:tc>
                <a:tc>
                  <a:txBody>
                    <a:bodyPr/>
                    <a:lstStyle/>
                    <a:p>
                      <a:pPr algn="ctr" fontAlgn="b"/>
                      <a:r>
                        <a:rPr lang="en-US" sz="1800" b="0" i="0" u="none" strike="noStrike" dirty="0">
                          <a:solidFill>
                            <a:srgbClr val="000000"/>
                          </a:solidFill>
                          <a:effectLst/>
                          <a:latin typeface="+mn-lt"/>
                          <a:ea typeface="新細明體" panose="02020500000000000000" pitchFamily="18" charset="-120"/>
                        </a:rPr>
                        <a:t>Join #PEOTUS Trump &amp; #VPEOTUS Pence live in West Allis, Wisconsin! </a:t>
                      </a:r>
                    </a:p>
                  </a:txBody>
                  <a:tcPr marL="7620" marR="7620" marT="7620" marB="0" anchor="ctr"/>
                </a:tc>
                <a:tc>
                  <a:txBody>
                    <a:bodyPr/>
                    <a:lstStyle/>
                    <a:p>
                      <a:pPr marL="0" algn="ctr" defTabSz="914400" rtl="0" eaLnBrk="1" fontAlgn="b" latinLnBrk="0" hangingPunct="1"/>
                      <a:r>
                        <a:rPr lang="en-US" altLang="zh-TW" sz="1800" u="none" strike="noStrike" kern="1200" dirty="0">
                          <a:solidFill>
                            <a:schemeClr val="tx1"/>
                          </a:solidFill>
                          <a:effectLst/>
                          <a:latin typeface="+mn-lt"/>
                          <a:ea typeface="+mn-ea"/>
                          <a:cs typeface="+mn-cs"/>
                        </a:rPr>
                        <a:t>0</a:t>
                      </a:r>
                      <a:r>
                        <a:rPr lang="zh-TW" altLang="en-US" sz="1800" u="none" strike="noStrike" kern="1200" dirty="0">
                          <a:solidFill>
                            <a:schemeClr val="tx1"/>
                          </a:solidFill>
                          <a:effectLst/>
                          <a:latin typeface="+mn-lt"/>
                          <a:ea typeface="+mn-ea"/>
                          <a:cs typeface="+mn-cs"/>
                        </a:rPr>
                        <a:t>　</a:t>
                      </a:r>
                    </a:p>
                  </a:txBody>
                  <a:tcPr marL="7620" marR="7620" marT="7620" marB="0" anchor="ctr"/>
                </a:tc>
                <a:extLst>
                  <a:ext uri="{0D108BD9-81ED-4DB2-BD59-A6C34878D82A}">
                    <a16:rowId xmlns:a16="http://schemas.microsoft.com/office/drawing/2014/main" val="318879819"/>
                  </a:ext>
                </a:extLst>
              </a:tr>
              <a:tr h="823510">
                <a:tc>
                  <a:txBody>
                    <a:bodyPr/>
                    <a:lstStyle/>
                    <a:p>
                      <a:pPr algn="ctr" fontAlgn="b"/>
                      <a:r>
                        <a:rPr lang="en-US" sz="1800" b="0" i="0" u="none" strike="noStrike" dirty="0">
                          <a:solidFill>
                            <a:srgbClr val="000000"/>
                          </a:solidFill>
                          <a:effectLst/>
                          <a:latin typeface="+mn-lt"/>
                          <a:ea typeface="新細明體" panose="02020500000000000000" pitchFamily="18" charset="-120"/>
                        </a:rPr>
                        <a:t>DRUDGE_REPORT</a:t>
                      </a:r>
                    </a:p>
                  </a:txBody>
                  <a:tcPr marL="7620" marR="7620" marT="7620" marB="0" anchor="ctr"/>
                </a:tc>
                <a:tc>
                  <a:txBody>
                    <a:bodyPr/>
                    <a:lstStyle/>
                    <a:p>
                      <a:pPr algn="ctr" fontAlgn="b"/>
                      <a:r>
                        <a:rPr lang="en-US" sz="1800" b="0" i="0" u="none" strike="noStrike" dirty="0">
                          <a:solidFill>
                            <a:srgbClr val="000000"/>
                          </a:solidFill>
                          <a:effectLst/>
                          <a:latin typeface="+mn-lt"/>
                          <a:ea typeface="新細明體" panose="02020500000000000000" pitchFamily="18" charset="-120"/>
                        </a:rPr>
                        <a:t>Obama Refers to Himself 119 Times During Hillary Nominating Speech... </a:t>
                      </a:r>
                    </a:p>
                  </a:txBody>
                  <a:tcPr marL="7620" marR="7620" marT="7620" marB="0" anchor="ctr"/>
                </a:tc>
                <a:tc>
                  <a:txBody>
                    <a:bodyPr/>
                    <a:lstStyle/>
                    <a:p>
                      <a:pPr algn="ctr" fontAlgn="b"/>
                      <a:r>
                        <a:rPr lang="en-US" altLang="zh-TW" sz="1800" b="0" i="0" u="none" strike="noStrike" dirty="0">
                          <a:solidFill>
                            <a:srgbClr val="000000"/>
                          </a:solidFill>
                          <a:effectLst/>
                          <a:latin typeface="+mn-lt"/>
                          <a:ea typeface="新細明體" panose="02020500000000000000" pitchFamily="18" charset="-120"/>
                        </a:rPr>
                        <a:t>0</a:t>
                      </a:r>
                    </a:p>
                  </a:txBody>
                  <a:tcPr marL="7620" marR="7620" marT="7620" marB="0" anchor="ctr"/>
                </a:tc>
                <a:extLst>
                  <a:ext uri="{0D108BD9-81ED-4DB2-BD59-A6C34878D82A}">
                    <a16:rowId xmlns:a16="http://schemas.microsoft.com/office/drawing/2014/main" val="275050027"/>
                  </a:ext>
                </a:extLst>
              </a:tr>
              <a:tr h="823510">
                <a:tc>
                  <a:txBody>
                    <a:bodyPr/>
                    <a:lstStyle/>
                    <a:p>
                      <a:pPr marL="0" algn="ctr" defTabSz="914400" rtl="0" eaLnBrk="1" fontAlgn="b" latinLnBrk="0" hangingPunct="1"/>
                      <a:r>
                        <a:rPr lang="en-US" sz="1800" b="0" i="0" u="none" strike="noStrike" kern="1200" dirty="0" err="1">
                          <a:solidFill>
                            <a:schemeClr val="tx1"/>
                          </a:solidFill>
                          <a:effectLst/>
                          <a:latin typeface="+mn-lt"/>
                          <a:ea typeface="新細明體" panose="02020500000000000000" pitchFamily="18" charset="-120"/>
                          <a:cs typeface="+mn-cs"/>
                        </a:rPr>
                        <a:t>JoeNBC</a:t>
                      </a:r>
                      <a:endParaRPr lang="en-US" sz="1800" b="0" i="0" u="none" strike="noStrike" kern="1200" dirty="0">
                        <a:solidFill>
                          <a:schemeClr val="tx1"/>
                        </a:solidFill>
                        <a:effectLst/>
                        <a:latin typeface="+mn-lt"/>
                        <a:ea typeface="新細明體" panose="02020500000000000000" pitchFamily="18" charset="-120"/>
                        <a:cs typeface="+mn-cs"/>
                      </a:endParaRPr>
                    </a:p>
                  </a:txBody>
                  <a:tcPr marL="7620" marR="7620" marT="7620" marB="0" anchor="ctr"/>
                </a:tc>
                <a:tc>
                  <a:txBody>
                    <a:bodyPr/>
                    <a:lstStyle/>
                    <a:p>
                      <a:pPr marL="0" algn="ctr" defTabSz="914400" rtl="0" eaLnBrk="1" fontAlgn="b" latinLnBrk="0" hangingPunct="1"/>
                      <a:r>
                        <a:rPr lang="en-US" sz="1800" b="0" i="0" u="none" strike="noStrike" kern="1200" dirty="0">
                          <a:solidFill>
                            <a:schemeClr val="tx1"/>
                          </a:solidFill>
                          <a:effectLst/>
                          <a:latin typeface="+mn-lt"/>
                          <a:ea typeface="新細明體" panose="02020500000000000000" pitchFamily="18" charset="-120"/>
                          <a:cs typeface="+mn-cs"/>
                        </a:rPr>
                        <a:t>Explosive Trump attack Cosby Weiner Trump camp ante</a:t>
                      </a:r>
                    </a:p>
                  </a:txBody>
                  <a:tcPr marL="7620" marR="7620" marT="7620" marB="0" anchor="ctr"/>
                </a:tc>
                <a:tc>
                  <a:txBody>
                    <a:bodyPr/>
                    <a:lstStyle/>
                    <a:p>
                      <a:pPr marL="0" algn="ctr" defTabSz="914400" rtl="0" eaLnBrk="1" fontAlgn="b" latinLnBrk="0" hangingPunct="1"/>
                      <a:r>
                        <a:rPr lang="en-US" altLang="zh-TW" sz="1800" b="0" i="0" u="none" strike="noStrike" kern="1200" dirty="0">
                          <a:solidFill>
                            <a:schemeClr val="tx1"/>
                          </a:solidFill>
                          <a:effectLst/>
                          <a:latin typeface="+mn-lt"/>
                          <a:ea typeface="新細明體" panose="02020500000000000000" pitchFamily="18" charset="-120"/>
                          <a:cs typeface="+mn-cs"/>
                        </a:rPr>
                        <a:t>1</a:t>
                      </a:r>
                      <a:r>
                        <a:rPr lang="zh-TW" altLang="en-US" sz="1800" b="0" i="0" u="none" strike="noStrike" kern="1200" dirty="0">
                          <a:solidFill>
                            <a:schemeClr val="tx1"/>
                          </a:solidFill>
                          <a:effectLst/>
                          <a:latin typeface="+mn-lt"/>
                          <a:ea typeface="新細明體" panose="02020500000000000000" pitchFamily="18" charset="-120"/>
                          <a:cs typeface="+mn-cs"/>
                        </a:rPr>
                        <a:t>　</a:t>
                      </a:r>
                    </a:p>
                  </a:txBody>
                  <a:tcPr marL="7620" marR="7620" marT="7620" marB="0" anchor="ctr"/>
                </a:tc>
                <a:extLst>
                  <a:ext uri="{0D108BD9-81ED-4DB2-BD59-A6C34878D82A}">
                    <a16:rowId xmlns:a16="http://schemas.microsoft.com/office/drawing/2014/main" val="3498226443"/>
                  </a:ext>
                </a:extLst>
              </a:tr>
              <a:tr h="823510">
                <a:tc>
                  <a:txBody>
                    <a:bodyPr/>
                    <a:lstStyle/>
                    <a:p>
                      <a:pPr algn="ctr" fontAlgn="b"/>
                      <a:r>
                        <a:rPr lang="en-US" sz="1800" b="0" i="0" u="none" strike="noStrike" dirty="0" err="1">
                          <a:solidFill>
                            <a:schemeClr val="tx1"/>
                          </a:solidFill>
                          <a:effectLst/>
                          <a:latin typeface="+mn-lt"/>
                          <a:ea typeface="新細明體" panose="02020500000000000000" pitchFamily="18" charset="-120"/>
                        </a:rPr>
                        <a:t>guardiannews</a:t>
                      </a:r>
                      <a:endParaRPr lang="en-US" sz="1800" b="0" i="0" u="none" strike="noStrike" dirty="0">
                        <a:solidFill>
                          <a:schemeClr val="tx1"/>
                        </a:solidFill>
                        <a:effectLst/>
                        <a:latin typeface="+mn-lt"/>
                        <a:ea typeface="新細明體" panose="02020500000000000000" pitchFamily="18" charset="-120"/>
                      </a:endParaRPr>
                    </a:p>
                  </a:txBody>
                  <a:tcPr marL="7620" marR="7620" marT="7620" marB="0" anchor="ctr"/>
                </a:tc>
                <a:tc>
                  <a:txBody>
                    <a:bodyPr/>
                    <a:lstStyle/>
                    <a:p>
                      <a:pPr algn="ctr" fontAlgn="b"/>
                      <a:r>
                        <a:rPr lang="en-US" sz="1800" b="0" i="0" u="none" strike="noStrike" dirty="0">
                          <a:solidFill>
                            <a:schemeClr val="tx1"/>
                          </a:solidFill>
                          <a:effectLst/>
                          <a:latin typeface="+mn-lt"/>
                          <a:ea typeface="新細明體" panose="02020500000000000000" pitchFamily="18" charset="-120"/>
                        </a:rPr>
                        <a:t>Trump's Taiwan phone call preceded by hotel development inquiry</a:t>
                      </a:r>
                    </a:p>
                  </a:txBody>
                  <a:tcPr marL="7620" marR="7620" marT="7620" marB="0" anchor="ctr"/>
                </a:tc>
                <a:tc>
                  <a:txBody>
                    <a:bodyPr/>
                    <a:lstStyle/>
                    <a:p>
                      <a:pPr algn="ctr" fontAlgn="b"/>
                      <a:r>
                        <a:rPr lang="en-US" altLang="zh-TW" sz="1800" b="0" i="0" u="none" strike="noStrike" dirty="0">
                          <a:solidFill>
                            <a:schemeClr val="tx1"/>
                          </a:solidFill>
                          <a:effectLst/>
                          <a:latin typeface="+mn-lt"/>
                          <a:ea typeface="新細明體" panose="02020500000000000000" pitchFamily="18" charset="-120"/>
                        </a:rPr>
                        <a:t>1</a:t>
                      </a:r>
                    </a:p>
                  </a:txBody>
                  <a:tcPr marL="7620" marR="7620" marT="7620" marB="0" anchor="ctr"/>
                </a:tc>
                <a:extLst>
                  <a:ext uri="{0D108BD9-81ED-4DB2-BD59-A6C34878D82A}">
                    <a16:rowId xmlns:a16="http://schemas.microsoft.com/office/drawing/2014/main" val="573970701"/>
                  </a:ext>
                </a:extLst>
              </a:tr>
              <a:tr h="823510">
                <a:tc>
                  <a:txBody>
                    <a:bodyPr/>
                    <a:lstStyle/>
                    <a:p>
                      <a:pPr algn="ctr" fontAlgn="b"/>
                      <a:r>
                        <a:rPr lang="en-US" sz="1800" b="0" i="0" u="none" strike="noStrike" dirty="0" err="1">
                          <a:solidFill>
                            <a:schemeClr val="tx1"/>
                          </a:solidFill>
                          <a:effectLst/>
                          <a:latin typeface="+mn-lt"/>
                          <a:ea typeface="新細明體" panose="02020500000000000000" pitchFamily="18" charset="-120"/>
                        </a:rPr>
                        <a:t>nytimes</a:t>
                      </a:r>
                      <a:endParaRPr lang="en-US" sz="1800" b="0" i="0" u="none" strike="noStrike" dirty="0">
                        <a:solidFill>
                          <a:schemeClr val="tx1"/>
                        </a:solidFill>
                        <a:effectLst/>
                        <a:latin typeface="+mn-lt"/>
                        <a:ea typeface="新細明體" panose="02020500000000000000" pitchFamily="18" charset="-120"/>
                      </a:endParaRPr>
                    </a:p>
                  </a:txBody>
                  <a:tcPr marL="7620" marR="7620" marT="7620" marB="0" anchor="ctr"/>
                </a:tc>
                <a:tc>
                  <a:txBody>
                    <a:bodyPr/>
                    <a:lstStyle/>
                    <a:p>
                      <a:pPr algn="ctr" fontAlgn="b"/>
                      <a:r>
                        <a:rPr lang="en-US" sz="1800" b="0" i="0" u="none" strike="noStrike" dirty="0">
                          <a:solidFill>
                            <a:schemeClr val="tx1"/>
                          </a:solidFill>
                          <a:effectLst/>
                          <a:latin typeface="+mn-lt"/>
                          <a:ea typeface="新細明體" panose="02020500000000000000" pitchFamily="18" charset="-120"/>
                        </a:rPr>
                        <a:t>Donald spoke telephone Taiwan leader could rift China</a:t>
                      </a:r>
                    </a:p>
                  </a:txBody>
                  <a:tcPr marL="7620" marR="7620" marT="7620" marB="0" anchor="ctr"/>
                </a:tc>
                <a:tc>
                  <a:txBody>
                    <a:bodyPr/>
                    <a:lstStyle/>
                    <a:p>
                      <a:pPr algn="ctr" fontAlgn="b"/>
                      <a:r>
                        <a:rPr lang="en-US" altLang="zh-TW" sz="1800" b="0" i="0" u="none" strike="noStrike" dirty="0">
                          <a:solidFill>
                            <a:schemeClr val="tx1"/>
                          </a:solidFill>
                          <a:effectLst/>
                          <a:latin typeface="+mn-lt"/>
                          <a:ea typeface="新細明體" panose="02020500000000000000" pitchFamily="18" charset="-120"/>
                        </a:rPr>
                        <a:t>1</a:t>
                      </a:r>
                    </a:p>
                  </a:txBody>
                  <a:tcPr marL="7620" marR="7620" marT="7620" marB="0" anchor="ctr"/>
                </a:tc>
                <a:extLst>
                  <a:ext uri="{0D108BD9-81ED-4DB2-BD59-A6C34878D82A}">
                    <a16:rowId xmlns:a16="http://schemas.microsoft.com/office/drawing/2014/main" val="3465631276"/>
                  </a:ext>
                </a:extLst>
              </a:tr>
            </a:tbl>
          </a:graphicData>
        </a:graphic>
      </p:graphicFrame>
      <p:sp>
        <p:nvSpPr>
          <p:cNvPr id="4" name="文字方塊 3">
            <a:extLst>
              <a:ext uri="{FF2B5EF4-FFF2-40B4-BE49-F238E27FC236}">
                <a16:creationId xmlns:a16="http://schemas.microsoft.com/office/drawing/2014/main" id="{109F4962-EAD0-4B3C-A563-1058E7F58B07}"/>
              </a:ext>
            </a:extLst>
          </p:cNvPr>
          <p:cNvSpPr txBox="1"/>
          <p:nvPr/>
        </p:nvSpPr>
        <p:spPr>
          <a:xfrm>
            <a:off x="387108" y="190220"/>
            <a:ext cx="10825311" cy="461665"/>
          </a:xfrm>
          <a:prstGeom prst="rect">
            <a:avLst/>
          </a:prstGeom>
          <a:noFill/>
        </p:spPr>
        <p:txBody>
          <a:bodyPr wrap="square" rtlCol="0">
            <a:spAutoFit/>
          </a:bodyPr>
          <a:lstStyle/>
          <a:p>
            <a:pPr algn="just"/>
            <a:r>
              <a:rPr lang="en-US" sz="2400" dirty="0"/>
              <a:t>Check the prediction result</a:t>
            </a:r>
          </a:p>
        </p:txBody>
      </p:sp>
      <p:sp>
        <p:nvSpPr>
          <p:cNvPr id="5" name="左大括弧 4">
            <a:extLst>
              <a:ext uri="{FF2B5EF4-FFF2-40B4-BE49-F238E27FC236}">
                <a16:creationId xmlns:a16="http://schemas.microsoft.com/office/drawing/2014/main" id="{DEC7E385-418D-434A-96A4-67974546D7FB}"/>
              </a:ext>
            </a:extLst>
          </p:cNvPr>
          <p:cNvSpPr/>
          <p:nvPr/>
        </p:nvSpPr>
        <p:spPr>
          <a:xfrm>
            <a:off x="2096381" y="1597307"/>
            <a:ext cx="63889" cy="24603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C9F4DD21-F692-4BC5-8000-3F9DF77C3540}"/>
              </a:ext>
            </a:extLst>
          </p:cNvPr>
          <p:cNvSpPr txBox="1"/>
          <p:nvPr/>
        </p:nvSpPr>
        <p:spPr>
          <a:xfrm>
            <a:off x="560729" y="2145020"/>
            <a:ext cx="1321678" cy="1200329"/>
          </a:xfrm>
          <a:prstGeom prst="rect">
            <a:avLst/>
          </a:prstGeom>
          <a:noFill/>
        </p:spPr>
        <p:txBody>
          <a:bodyPr wrap="square" rtlCol="0">
            <a:spAutoFit/>
          </a:bodyPr>
          <a:lstStyle/>
          <a:p>
            <a:pPr algn="just"/>
            <a:r>
              <a:rPr lang="en-US" sz="2400" dirty="0"/>
              <a:t>Support Trump’s account</a:t>
            </a:r>
          </a:p>
        </p:txBody>
      </p:sp>
      <p:sp>
        <p:nvSpPr>
          <p:cNvPr id="8" name="左大括弧 7">
            <a:extLst>
              <a:ext uri="{FF2B5EF4-FFF2-40B4-BE49-F238E27FC236}">
                <a16:creationId xmlns:a16="http://schemas.microsoft.com/office/drawing/2014/main" id="{EE0295D0-42F9-4D45-99AF-BAA49D9B8045}"/>
              </a:ext>
            </a:extLst>
          </p:cNvPr>
          <p:cNvSpPr/>
          <p:nvPr/>
        </p:nvSpPr>
        <p:spPr>
          <a:xfrm>
            <a:off x="2094964" y="4207437"/>
            <a:ext cx="63889" cy="246034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81A2635-8B82-4ADE-A6E1-786AA52D60BC}"/>
              </a:ext>
            </a:extLst>
          </p:cNvPr>
          <p:cNvSpPr txBox="1"/>
          <p:nvPr/>
        </p:nvSpPr>
        <p:spPr>
          <a:xfrm>
            <a:off x="560729" y="4626282"/>
            <a:ext cx="1321678" cy="1200329"/>
          </a:xfrm>
          <a:prstGeom prst="rect">
            <a:avLst/>
          </a:prstGeom>
          <a:noFill/>
        </p:spPr>
        <p:txBody>
          <a:bodyPr wrap="square" rtlCol="0">
            <a:spAutoFit/>
          </a:bodyPr>
          <a:lstStyle/>
          <a:p>
            <a:pPr algn="just"/>
            <a:r>
              <a:rPr lang="en-US" sz="2400" dirty="0"/>
              <a:t>Protest Trump’s account</a:t>
            </a:r>
          </a:p>
        </p:txBody>
      </p:sp>
    </p:spTree>
    <p:extLst>
      <p:ext uri="{BB962C8B-B14F-4D97-AF65-F5344CB8AC3E}">
        <p14:creationId xmlns:p14="http://schemas.microsoft.com/office/powerpoint/2010/main" val="30554603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狗, 動物, 哺乳類, 坐 的圖片&#10;&#10;自動產生的描述">
            <a:extLst>
              <a:ext uri="{FF2B5EF4-FFF2-40B4-BE49-F238E27FC236}">
                <a16:creationId xmlns:a16="http://schemas.microsoft.com/office/drawing/2014/main" id="{C89A5D29-76B7-4621-8FB4-3ADBB88A71B7}"/>
              </a:ext>
            </a:extLst>
          </p:cNvPr>
          <p:cNvPicPr>
            <a:picLocks noChangeAspect="1"/>
          </p:cNvPicPr>
          <p:nvPr/>
        </p:nvPicPr>
        <p:blipFill rotWithShape="1">
          <a:blip r:embed="rId2"/>
          <a:srcRect l="15704" r="14266" b="1066"/>
          <a:stretch/>
        </p:blipFill>
        <p:spPr>
          <a:xfrm>
            <a:off x="0" y="0"/>
            <a:ext cx="8668492" cy="6857990"/>
          </a:xfrm>
          <a:prstGeom prst="rect">
            <a:avLst/>
          </a:prstGeom>
        </p:spPr>
      </p:pic>
      <p:sp>
        <p:nvSpPr>
          <p:cNvPr id="40" name="Rectangle 3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AutoShape 6">
            <a:extLst>
              <a:ext uri="{FF2B5EF4-FFF2-40B4-BE49-F238E27FC236}">
                <a16:creationId xmlns:a16="http://schemas.microsoft.com/office/drawing/2014/main" id="{4C950FDC-1FE4-469A-9572-B2D014AE49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矩形 6">
            <a:extLst>
              <a:ext uri="{FF2B5EF4-FFF2-40B4-BE49-F238E27FC236}">
                <a16:creationId xmlns:a16="http://schemas.microsoft.com/office/drawing/2014/main" id="{B8636781-66E6-44AD-9F7B-F04909E73811}"/>
              </a:ext>
            </a:extLst>
          </p:cNvPr>
          <p:cNvSpPr/>
          <p:nvPr/>
        </p:nvSpPr>
        <p:spPr>
          <a:xfrm>
            <a:off x="7653812" y="-10"/>
            <a:ext cx="4449452" cy="6297106"/>
          </a:xfrm>
          <a:prstGeom prst="rect">
            <a:avLst/>
          </a:prstGeom>
          <a:solidFill>
            <a:srgbClr val="02020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1CDE9990-63DB-43C5-AD86-88755230CDD3}"/>
              </a:ext>
            </a:extLst>
          </p:cNvPr>
          <p:cNvSpPr/>
          <p:nvPr/>
        </p:nvSpPr>
        <p:spPr>
          <a:xfrm>
            <a:off x="4665642" y="1600137"/>
            <a:ext cx="7237712" cy="2554545"/>
          </a:xfrm>
          <a:prstGeom prst="rect">
            <a:avLst/>
          </a:prstGeom>
        </p:spPr>
        <p:txBody>
          <a:bodyPr wrap="square">
            <a:spAutoFit/>
          </a:bodyPr>
          <a:lstStyle/>
          <a:p>
            <a:pPr algn="just"/>
            <a:r>
              <a:rPr lang="en-US" sz="3200" i="1" dirty="0"/>
              <a:t>“To resolve the issue, our main goal is to apply unsupervised algorithm we’ve learned to our dataset (tweets) with tools manufactured by ourselves and with mathematical concept in</a:t>
            </a:r>
            <a:r>
              <a:rPr lang="zh-TW" altLang="en-US" sz="3200" i="1" dirty="0"/>
              <a:t> </a:t>
            </a:r>
            <a:r>
              <a:rPr lang="en-US" altLang="zh-TW" sz="3200" i="1" dirty="0"/>
              <a:t>our </a:t>
            </a:r>
            <a:r>
              <a:rPr lang="en-US" sz="3200" i="1" dirty="0"/>
              <a:t>mind.”</a:t>
            </a:r>
          </a:p>
        </p:txBody>
      </p:sp>
      <p:graphicFrame>
        <p:nvGraphicFramePr>
          <p:cNvPr id="35" name="內容版面配置區 2">
            <a:extLst>
              <a:ext uri="{FF2B5EF4-FFF2-40B4-BE49-F238E27FC236}">
                <a16:creationId xmlns:a16="http://schemas.microsoft.com/office/drawing/2014/main" id="{E2117C64-FABA-4549-941E-BF3662D248EF}"/>
              </a:ext>
            </a:extLst>
          </p:cNvPr>
          <p:cNvGraphicFramePr>
            <a:graphicFrameLocks noGrp="1"/>
          </p:cNvGraphicFramePr>
          <p:nvPr>
            <p:ph idx="1"/>
            <p:extLst>
              <p:ext uri="{D42A27DB-BD31-4B8C-83A1-F6EECF244321}">
                <p14:modId xmlns:p14="http://schemas.microsoft.com/office/powerpoint/2010/main" val="590845195"/>
              </p:ext>
            </p:extLst>
          </p:nvPr>
        </p:nvGraphicFramePr>
        <p:xfrm>
          <a:off x="4882246" y="4185122"/>
          <a:ext cx="6774416" cy="2536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矩形 11">
            <a:extLst>
              <a:ext uri="{FF2B5EF4-FFF2-40B4-BE49-F238E27FC236}">
                <a16:creationId xmlns:a16="http://schemas.microsoft.com/office/drawing/2014/main" id="{65CFE940-A4CE-41EA-B697-C79102522134}"/>
              </a:ext>
            </a:extLst>
          </p:cNvPr>
          <p:cNvSpPr/>
          <p:nvPr/>
        </p:nvSpPr>
        <p:spPr>
          <a:xfrm>
            <a:off x="4661903" y="292025"/>
            <a:ext cx="8013178" cy="769441"/>
          </a:xfrm>
          <a:prstGeom prst="rect">
            <a:avLst/>
          </a:prstGeom>
        </p:spPr>
        <p:txBody>
          <a:bodyPr wrap="square">
            <a:spAutoFit/>
          </a:bodyPr>
          <a:lstStyle/>
          <a:p>
            <a:r>
              <a:rPr lang="en-US" altLang="zh-TW" sz="4400" b="1" u="sng" dirty="0"/>
              <a:t>PROBLEM</a:t>
            </a:r>
            <a:r>
              <a:rPr lang="zh-TW" altLang="en-US" sz="4400" b="1" u="sng" dirty="0"/>
              <a:t> </a:t>
            </a:r>
            <a:r>
              <a:rPr lang="en-US" altLang="zh-TW" sz="4400" b="1" u="sng" dirty="0"/>
              <a:t>DOMAIN:</a:t>
            </a:r>
            <a:r>
              <a:rPr lang="zh-TW" altLang="en-US" sz="4400" b="1" u="sng" dirty="0"/>
              <a:t> </a:t>
            </a:r>
            <a:r>
              <a:rPr lang="en-US" altLang="zh-TW" sz="4400" b="1" u="sng" dirty="0"/>
              <a:t>Goal</a:t>
            </a:r>
            <a:endParaRPr lang="en-US" sz="4400" b="1" u="sng" dirty="0"/>
          </a:p>
        </p:txBody>
      </p:sp>
      <p:sp>
        <p:nvSpPr>
          <p:cNvPr id="2" name="投影片編號版面配置區 1">
            <a:extLst>
              <a:ext uri="{FF2B5EF4-FFF2-40B4-BE49-F238E27FC236}">
                <a16:creationId xmlns:a16="http://schemas.microsoft.com/office/drawing/2014/main" id="{05E549B1-033C-41F1-8338-ED9125CC54FA}"/>
              </a:ext>
            </a:extLst>
          </p:cNvPr>
          <p:cNvSpPr>
            <a:spLocks noGrp="1"/>
          </p:cNvSpPr>
          <p:nvPr>
            <p:ph type="sldNum" sz="quarter" idx="12"/>
          </p:nvPr>
        </p:nvSpPr>
        <p:spPr/>
        <p:txBody>
          <a:bodyPr/>
          <a:lstStyle/>
          <a:p>
            <a:fld id="{1BEE8180-7E21-4BA8-8A3A-74345DF86689}" type="slidenum">
              <a:rPr lang="en-US" smtClean="0"/>
              <a:t>5</a:t>
            </a:fld>
            <a:endParaRPr lang="en-US"/>
          </a:p>
        </p:txBody>
      </p:sp>
    </p:spTree>
    <p:extLst>
      <p:ext uri="{BB962C8B-B14F-4D97-AF65-F5344CB8AC3E}">
        <p14:creationId xmlns:p14="http://schemas.microsoft.com/office/powerpoint/2010/main" val="258095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A5A9DF4-6BC1-4650-9715-A648575ADC26}"/>
              </a:ext>
            </a:extLst>
          </p:cNvPr>
          <p:cNvSpPr>
            <a:spLocks noGrp="1"/>
          </p:cNvSpPr>
          <p:nvPr>
            <p:ph type="sldNum" sz="quarter" idx="12"/>
          </p:nvPr>
        </p:nvSpPr>
        <p:spPr/>
        <p:txBody>
          <a:bodyPr/>
          <a:lstStyle/>
          <a:p>
            <a:fld id="{1BEE8180-7E21-4BA8-8A3A-74345DF86689}" type="slidenum">
              <a:rPr lang="en-US" smtClean="0"/>
              <a:t>50</a:t>
            </a:fld>
            <a:endParaRPr lang="en-US"/>
          </a:p>
        </p:txBody>
      </p:sp>
      <p:pic>
        <p:nvPicPr>
          <p:cNvPr id="4" name="圖片 3">
            <a:extLst>
              <a:ext uri="{FF2B5EF4-FFF2-40B4-BE49-F238E27FC236}">
                <a16:creationId xmlns:a16="http://schemas.microsoft.com/office/drawing/2014/main" id="{B470C9D9-35FE-4909-AD04-B6507FD3DA23}"/>
              </a:ext>
            </a:extLst>
          </p:cNvPr>
          <p:cNvPicPr>
            <a:picLocks noChangeAspect="1"/>
          </p:cNvPicPr>
          <p:nvPr/>
        </p:nvPicPr>
        <p:blipFill>
          <a:blip r:embed="rId3"/>
          <a:stretch>
            <a:fillRect/>
          </a:stretch>
        </p:blipFill>
        <p:spPr>
          <a:xfrm>
            <a:off x="914400" y="1712988"/>
            <a:ext cx="3064933" cy="3105981"/>
          </a:xfrm>
          <a:prstGeom prst="rect">
            <a:avLst/>
          </a:prstGeom>
        </p:spPr>
      </p:pic>
      <p:sp>
        <p:nvSpPr>
          <p:cNvPr id="5" name="文字方塊 4">
            <a:extLst>
              <a:ext uri="{FF2B5EF4-FFF2-40B4-BE49-F238E27FC236}">
                <a16:creationId xmlns:a16="http://schemas.microsoft.com/office/drawing/2014/main" id="{EE5CF390-5B09-4F99-8E10-1456E6A40119}"/>
              </a:ext>
            </a:extLst>
          </p:cNvPr>
          <p:cNvSpPr txBox="1"/>
          <p:nvPr/>
        </p:nvSpPr>
        <p:spPr>
          <a:xfrm>
            <a:off x="336308" y="257953"/>
            <a:ext cx="10825311" cy="461665"/>
          </a:xfrm>
          <a:prstGeom prst="rect">
            <a:avLst/>
          </a:prstGeom>
          <a:noFill/>
        </p:spPr>
        <p:txBody>
          <a:bodyPr wrap="square" rtlCol="0">
            <a:spAutoFit/>
          </a:bodyPr>
          <a:lstStyle/>
          <a:p>
            <a:pPr algn="just"/>
            <a:r>
              <a:rPr lang="en-US" sz="2400" dirty="0"/>
              <a:t>One-Class SVM</a:t>
            </a:r>
          </a:p>
        </p:txBody>
      </p:sp>
      <p:sp>
        <p:nvSpPr>
          <p:cNvPr id="6" name="文字方塊 5">
            <a:extLst>
              <a:ext uri="{FF2B5EF4-FFF2-40B4-BE49-F238E27FC236}">
                <a16:creationId xmlns:a16="http://schemas.microsoft.com/office/drawing/2014/main" id="{E5355225-998F-4EF5-A8B0-FA67DCDF13C6}"/>
              </a:ext>
            </a:extLst>
          </p:cNvPr>
          <p:cNvSpPr txBox="1"/>
          <p:nvPr/>
        </p:nvSpPr>
        <p:spPr>
          <a:xfrm>
            <a:off x="4484974" y="2694443"/>
            <a:ext cx="10825311" cy="114307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Find the outliers(abnormal points)</a:t>
            </a:r>
          </a:p>
          <a:p>
            <a:pPr marL="342900" indent="-342900" algn="just">
              <a:lnSpc>
                <a:spcPct val="150000"/>
              </a:lnSpc>
              <a:buFont typeface="Arial" panose="020B0604020202020204" pitchFamily="34" charset="0"/>
              <a:buChar char="•"/>
            </a:pPr>
            <a:r>
              <a:rPr lang="en-US" sz="2400" dirty="0"/>
              <a:t>Concept similar to our task</a:t>
            </a:r>
          </a:p>
        </p:txBody>
      </p:sp>
    </p:spTree>
    <p:extLst>
      <p:ext uri="{BB962C8B-B14F-4D97-AF65-F5344CB8AC3E}">
        <p14:creationId xmlns:p14="http://schemas.microsoft.com/office/powerpoint/2010/main" val="1034919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C5417B7-0E9E-4724-9CB6-9BD7A4C8C359}"/>
              </a:ext>
            </a:extLst>
          </p:cNvPr>
          <p:cNvSpPr>
            <a:spLocks noGrp="1"/>
          </p:cNvSpPr>
          <p:nvPr>
            <p:ph type="sldNum" sz="quarter" idx="12"/>
          </p:nvPr>
        </p:nvSpPr>
        <p:spPr/>
        <p:txBody>
          <a:bodyPr/>
          <a:lstStyle/>
          <a:p>
            <a:fld id="{1BEE8180-7E21-4BA8-8A3A-74345DF86689}" type="slidenum">
              <a:rPr lang="en-US" smtClean="0"/>
              <a:t>51</a:t>
            </a:fld>
            <a:endParaRPr lang="en-US"/>
          </a:p>
        </p:txBody>
      </p:sp>
      <p:graphicFrame>
        <p:nvGraphicFramePr>
          <p:cNvPr id="3" name="表格 2">
            <a:extLst>
              <a:ext uri="{FF2B5EF4-FFF2-40B4-BE49-F238E27FC236}">
                <a16:creationId xmlns:a16="http://schemas.microsoft.com/office/drawing/2014/main" id="{F8E8E0CB-E596-446C-8532-46B54E0FC4EC}"/>
              </a:ext>
            </a:extLst>
          </p:cNvPr>
          <p:cNvGraphicFramePr>
            <a:graphicFrameLocks noGrp="1"/>
          </p:cNvGraphicFramePr>
          <p:nvPr>
            <p:extLst>
              <p:ext uri="{D42A27DB-BD31-4B8C-83A1-F6EECF244321}">
                <p14:modId xmlns:p14="http://schemas.microsoft.com/office/powerpoint/2010/main" val="3207290988"/>
              </p:ext>
            </p:extLst>
          </p:nvPr>
        </p:nvGraphicFramePr>
        <p:xfrm>
          <a:off x="709951" y="1751805"/>
          <a:ext cx="11029021" cy="4444124"/>
        </p:xfrm>
        <a:graphic>
          <a:graphicData uri="http://schemas.openxmlformats.org/drawingml/2006/table">
            <a:tbl>
              <a:tblPr>
                <a:tableStyleId>{8EC20E35-A176-4012-BC5E-935CFFF8708E}</a:tableStyleId>
              </a:tblPr>
              <a:tblGrid>
                <a:gridCol w="2359813">
                  <a:extLst>
                    <a:ext uri="{9D8B030D-6E8A-4147-A177-3AD203B41FA5}">
                      <a16:colId xmlns:a16="http://schemas.microsoft.com/office/drawing/2014/main" val="1512885528"/>
                    </a:ext>
                  </a:extLst>
                </a:gridCol>
                <a:gridCol w="2095888">
                  <a:extLst>
                    <a:ext uri="{9D8B030D-6E8A-4147-A177-3AD203B41FA5}">
                      <a16:colId xmlns:a16="http://schemas.microsoft.com/office/drawing/2014/main" val="3008652745"/>
                    </a:ext>
                  </a:extLst>
                </a:gridCol>
                <a:gridCol w="671226">
                  <a:extLst>
                    <a:ext uri="{9D8B030D-6E8A-4147-A177-3AD203B41FA5}">
                      <a16:colId xmlns:a16="http://schemas.microsoft.com/office/drawing/2014/main" val="3504991703"/>
                    </a:ext>
                  </a:extLst>
                </a:gridCol>
                <a:gridCol w="671226">
                  <a:extLst>
                    <a:ext uri="{9D8B030D-6E8A-4147-A177-3AD203B41FA5}">
                      <a16:colId xmlns:a16="http://schemas.microsoft.com/office/drawing/2014/main" val="444564784"/>
                    </a:ext>
                  </a:extLst>
                </a:gridCol>
                <a:gridCol w="671226">
                  <a:extLst>
                    <a:ext uri="{9D8B030D-6E8A-4147-A177-3AD203B41FA5}">
                      <a16:colId xmlns:a16="http://schemas.microsoft.com/office/drawing/2014/main" val="3906150040"/>
                    </a:ext>
                  </a:extLst>
                </a:gridCol>
                <a:gridCol w="671226">
                  <a:extLst>
                    <a:ext uri="{9D8B030D-6E8A-4147-A177-3AD203B41FA5}">
                      <a16:colId xmlns:a16="http://schemas.microsoft.com/office/drawing/2014/main" val="1156210478"/>
                    </a:ext>
                  </a:extLst>
                </a:gridCol>
                <a:gridCol w="972104">
                  <a:extLst>
                    <a:ext uri="{9D8B030D-6E8A-4147-A177-3AD203B41FA5}">
                      <a16:colId xmlns:a16="http://schemas.microsoft.com/office/drawing/2014/main" val="3958735528"/>
                    </a:ext>
                  </a:extLst>
                </a:gridCol>
                <a:gridCol w="972104">
                  <a:extLst>
                    <a:ext uri="{9D8B030D-6E8A-4147-A177-3AD203B41FA5}">
                      <a16:colId xmlns:a16="http://schemas.microsoft.com/office/drawing/2014/main" val="2633188996"/>
                    </a:ext>
                  </a:extLst>
                </a:gridCol>
                <a:gridCol w="972104">
                  <a:extLst>
                    <a:ext uri="{9D8B030D-6E8A-4147-A177-3AD203B41FA5}">
                      <a16:colId xmlns:a16="http://schemas.microsoft.com/office/drawing/2014/main" val="4220597620"/>
                    </a:ext>
                  </a:extLst>
                </a:gridCol>
                <a:gridCol w="972104">
                  <a:extLst>
                    <a:ext uri="{9D8B030D-6E8A-4147-A177-3AD203B41FA5}">
                      <a16:colId xmlns:a16="http://schemas.microsoft.com/office/drawing/2014/main" val="1731914904"/>
                    </a:ext>
                  </a:extLst>
                </a:gridCol>
              </a:tblGrid>
              <a:tr h="553832">
                <a:tc>
                  <a:txBody>
                    <a:bodyPr/>
                    <a:lstStyle/>
                    <a:p>
                      <a:pPr algn="ctr" fontAlgn="b"/>
                      <a:r>
                        <a:rPr lang="en-US" sz="1600" u="none" strike="noStrike" dirty="0">
                          <a:effectLst/>
                        </a:rPr>
                        <a:t>Vectorization Methods</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Clustering Methods</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TP</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FP</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TN</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FN</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Accuracy</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Recall</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Precision</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F1-Score</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83251"/>
                  </a:ext>
                </a:extLst>
              </a:tr>
              <a:tr h="324191">
                <a:tc rowSpan="3">
                  <a:txBody>
                    <a:bodyPr/>
                    <a:lstStyle/>
                    <a:p>
                      <a:pPr algn="l" fontAlgn="ctr"/>
                      <a:r>
                        <a:rPr lang="en-US" sz="1600" u="none" strike="noStrike" dirty="0" err="1">
                          <a:effectLst/>
                        </a:rPr>
                        <a:t>Tf-idf</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K-Means</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23</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191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0.91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0.82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0.61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0.70</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04330861"/>
                  </a:ext>
                </a:extLst>
              </a:tr>
              <a:tr h="324191">
                <a:tc vMerge="1">
                  <a:txBody>
                    <a:bodyPr/>
                    <a:lstStyle/>
                    <a:p>
                      <a:endParaRPr lang="zh-TW" altLang="en-US"/>
                    </a:p>
                  </a:txBody>
                  <a:tcPr/>
                </a:tc>
                <a:tc>
                  <a:txBody>
                    <a:bodyPr/>
                    <a:lstStyle/>
                    <a:p>
                      <a:pPr algn="l" fontAlgn="b"/>
                      <a:r>
                        <a:rPr lang="en-US" sz="1600" u="none" strike="noStrike" dirty="0" err="1">
                          <a:effectLst/>
                        </a:rPr>
                        <a:t>OneClass</a:t>
                      </a:r>
                      <a:r>
                        <a:rPr lang="en-US" sz="1600" u="none" strike="noStrike" dirty="0">
                          <a:effectLst/>
                        </a:rPr>
                        <a:t> SVM</a:t>
                      </a:r>
                      <a:endParaRPr lang="en-US" sz="1600" b="0" i="0" u="none" strike="noStrike" dirty="0">
                        <a:solidFill>
                          <a:srgbClr val="000000"/>
                        </a:solidFill>
                        <a:effectLst/>
                        <a:latin typeface="Arial" panose="020B0604020202020204" pitchFamily="34" charset="0"/>
                      </a:endParaRP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21</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73</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133</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7</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0.66</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0.75</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0.22</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0.34</a:t>
                      </a:r>
                    </a:p>
                  </a:txBody>
                  <a:tcPr marL="7620" marR="7620" marT="7620" marB="0" anchor="ctr"/>
                </a:tc>
                <a:extLst>
                  <a:ext uri="{0D108BD9-81ED-4DB2-BD59-A6C34878D82A}">
                    <a16:rowId xmlns:a16="http://schemas.microsoft.com/office/drawing/2014/main" val="749944164"/>
                  </a:ext>
                </a:extLst>
              </a:tr>
              <a:tr h="324191">
                <a:tc vMerge="1">
                  <a:txBody>
                    <a:bodyPr/>
                    <a:lstStyle/>
                    <a:p>
                      <a:endParaRPr lang="zh-TW" altLang="en-US"/>
                    </a:p>
                  </a:txBody>
                  <a:tcPr/>
                </a:tc>
                <a:tc>
                  <a:txBody>
                    <a:bodyPr/>
                    <a:lstStyle/>
                    <a:p>
                      <a:pPr algn="l" fontAlgn="b"/>
                      <a:r>
                        <a:rPr lang="en-US" sz="1600" u="none" strike="noStrike" dirty="0">
                          <a:effectLst/>
                        </a:rPr>
                        <a:t>DBSCAN</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dirty="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dirty="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600" u="none" strike="noStrike" kern="1200">
                          <a:solidFill>
                            <a:schemeClr val="dk1"/>
                          </a:solidFill>
                          <a:effectLst/>
                          <a:latin typeface="+mn-lt"/>
                          <a:ea typeface="+mn-ea"/>
                          <a:cs typeface="+mn-cs"/>
                        </a:rPr>
                        <a:t>NAN</a:t>
                      </a: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751559"/>
                  </a:ext>
                </a:extLst>
              </a:tr>
              <a:tr h="324191">
                <a:tc rowSpan="3">
                  <a:txBody>
                    <a:bodyPr/>
                    <a:lstStyle/>
                    <a:p>
                      <a:pPr algn="l" fontAlgn="ctr"/>
                      <a:r>
                        <a:rPr lang="en-US" sz="1600" u="none" strike="noStrike" dirty="0" err="1">
                          <a:effectLst/>
                        </a:rPr>
                        <a:t>Tf-idf</a:t>
                      </a:r>
                      <a:r>
                        <a:rPr lang="en-US" sz="1600" u="none" strike="noStrike" dirty="0">
                          <a:effectLst/>
                        </a:rPr>
                        <a:t> with truncated SVD</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K-Means</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188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24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0.82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0.14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0.18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0.16</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34584732"/>
                  </a:ext>
                </a:extLst>
              </a:tr>
              <a:tr h="324191">
                <a:tc vMerge="1">
                  <a:txBody>
                    <a:bodyPr/>
                    <a:lstStyle/>
                    <a:p>
                      <a:endParaRPr lang="zh-TW" altLang="en-US"/>
                    </a:p>
                  </a:txBody>
                  <a:tcPr/>
                </a:tc>
                <a:tc>
                  <a:txBody>
                    <a:bodyPr/>
                    <a:lstStyle/>
                    <a:p>
                      <a:pPr algn="l" fontAlgn="b"/>
                      <a:r>
                        <a:rPr lang="en-US" sz="1600" u="none" strike="noStrike" dirty="0" err="1">
                          <a:effectLst/>
                        </a:rPr>
                        <a:t>OneClass</a:t>
                      </a:r>
                      <a:r>
                        <a:rPr lang="en-US" sz="1600" u="none" strike="noStrike" dirty="0">
                          <a:effectLst/>
                        </a:rPr>
                        <a:t> SVM</a:t>
                      </a:r>
                      <a:endParaRPr lang="en-US" sz="1600" b="0" i="0" u="none" strike="noStrike" dirty="0">
                        <a:solidFill>
                          <a:srgbClr val="000000"/>
                        </a:solidFill>
                        <a:effectLst/>
                        <a:latin typeface="Arial" panose="020B0604020202020204" pitchFamily="34" charset="0"/>
                      </a:endParaRP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94</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112</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18</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0.52</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0.36</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0.10</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0.15</a:t>
                      </a:r>
                    </a:p>
                  </a:txBody>
                  <a:tcPr marL="7620" marR="7620" marT="7620" marB="0" anchor="ctr"/>
                </a:tc>
                <a:extLst>
                  <a:ext uri="{0D108BD9-81ED-4DB2-BD59-A6C34878D82A}">
                    <a16:rowId xmlns:a16="http://schemas.microsoft.com/office/drawing/2014/main" val="2302314859"/>
                  </a:ext>
                </a:extLst>
              </a:tr>
              <a:tr h="324191">
                <a:tc vMerge="1">
                  <a:txBody>
                    <a:bodyPr/>
                    <a:lstStyle/>
                    <a:p>
                      <a:endParaRPr lang="zh-TW" altLang="en-US"/>
                    </a:p>
                  </a:txBody>
                  <a:tcPr/>
                </a:tc>
                <a:tc>
                  <a:txBody>
                    <a:bodyPr/>
                    <a:lstStyle/>
                    <a:p>
                      <a:pPr algn="l" fontAlgn="b"/>
                      <a:r>
                        <a:rPr lang="en-US" sz="1600" u="none" strike="noStrike" dirty="0">
                          <a:effectLst/>
                        </a:rPr>
                        <a:t>DBSCAN</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15</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191</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18</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0.86</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0.36</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0.40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0.38</a:t>
                      </a: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6347820"/>
                  </a:ext>
                </a:extLst>
              </a:tr>
              <a:tr h="324191">
                <a:tc rowSpan="3">
                  <a:txBody>
                    <a:bodyPr/>
                    <a:lstStyle/>
                    <a:p>
                      <a:pPr algn="l" fontAlgn="ctr"/>
                      <a:r>
                        <a:rPr lang="en-US" sz="1600" u="none" strike="noStrike" dirty="0">
                          <a:effectLst/>
                        </a:rPr>
                        <a:t>Doc2vec</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dirty="0">
                          <a:effectLst/>
                        </a:rPr>
                        <a:t>K-Means</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7</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202</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21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0.89</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0.25</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0.64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0.36</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0922065"/>
                  </a:ext>
                </a:extLst>
              </a:tr>
              <a:tr h="324191">
                <a:tc vMerge="1">
                  <a:txBody>
                    <a:bodyPr/>
                    <a:lstStyle/>
                    <a:p>
                      <a:endParaRPr lang="zh-TW" altLang="en-US"/>
                    </a:p>
                  </a:txBody>
                  <a:tcPr/>
                </a:tc>
                <a:tc>
                  <a:txBody>
                    <a:bodyPr/>
                    <a:lstStyle/>
                    <a:p>
                      <a:pPr algn="l" fontAlgn="b"/>
                      <a:r>
                        <a:rPr lang="en-US" sz="1600" u="none" strike="noStrike" dirty="0" err="1">
                          <a:effectLst/>
                        </a:rPr>
                        <a:t>OneClass</a:t>
                      </a:r>
                      <a:r>
                        <a:rPr lang="en-US" sz="1600" u="none" strike="noStrike" dirty="0">
                          <a:effectLst/>
                        </a:rPr>
                        <a:t> SVM</a:t>
                      </a:r>
                      <a:endParaRPr lang="en-US" sz="1600" b="0" i="0" u="none" strike="noStrike" dirty="0">
                        <a:solidFill>
                          <a:srgbClr val="000000"/>
                        </a:solidFill>
                        <a:effectLst/>
                        <a:latin typeface="Arial" panose="020B0604020202020204" pitchFamily="34" charset="0"/>
                      </a:endParaRP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4</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104</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102</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24</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0.45</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0.14</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0.04</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0.06</a:t>
                      </a:r>
                    </a:p>
                  </a:txBody>
                  <a:tcPr marL="7620" marR="7620" marT="7620" marB="0" anchor="ctr"/>
                </a:tc>
                <a:extLst>
                  <a:ext uri="{0D108BD9-81ED-4DB2-BD59-A6C34878D82A}">
                    <a16:rowId xmlns:a16="http://schemas.microsoft.com/office/drawing/2014/main" val="2734952550"/>
                  </a:ext>
                </a:extLst>
              </a:tr>
              <a:tr h="324191">
                <a:tc vMerge="1">
                  <a:txBody>
                    <a:bodyPr/>
                    <a:lstStyle/>
                    <a:p>
                      <a:endParaRPr lang="zh-TW" altLang="en-US"/>
                    </a:p>
                  </a:txBody>
                  <a:tcPr/>
                </a:tc>
                <a:tc>
                  <a:txBody>
                    <a:bodyPr/>
                    <a:lstStyle/>
                    <a:p>
                      <a:pPr algn="l" fontAlgn="b"/>
                      <a:r>
                        <a:rPr lang="en-US" sz="1600" u="none" strike="noStrike" dirty="0">
                          <a:effectLst/>
                        </a:rPr>
                        <a:t>DBSCAN</a:t>
                      </a:r>
                      <a:endParaRPr lang="en-US" sz="1600" b="0" i="0" u="none" strike="noStrike" dirty="0">
                        <a:solidFill>
                          <a:srgbClr val="000000"/>
                        </a:solidFill>
                        <a:effectLst/>
                        <a:latin typeface="Arial" panose="020B0604020202020204" pitchFamily="34" charset="0"/>
                      </a:endParaRP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192</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14</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0.88</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0.50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0.50</a:t>
                      </a:r>
                    </a:p>
                  </a:txBody>
                  <a:tcPr marL="7620" marR="7620" marT="7620" marB="0" anchor="ctr">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0.50</a:t>
                      </a:r>
                    </a:p>
                  </a:txBody>
                  <a:tcPr marL="7620" marR="7620"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0169909"/>
                  </a:ext>
                </a:extLst>
              </a:tr>
              <a:tr h="324191">
                <a:tc rowSpan="3">
                  <a:txBody>
                    <a:bodyPr/>
                    <a:lstStyle/>
                    <a:p>
                      <a:pPr algn="l" fontAlgn="ctr"/>
                      <a:r>
                        <a:rPr lang="en-US" sz="1600" u="none" strike="noStrike" dirty="0">
                          <a:effectLst/>
                        </a:rPr>
                        <a:t>Doc2vec with text 8</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b"/>
                      <a:r>
                        <a:rPr lang="en-US" sz="1600" u="none" strike="noStrike" dirty="0">
                          <a:effectLst/>
                        </a:rPr>
                        <a:t>K-Means</a:t>
                      </a:r>
                      <a:endParaRPr lang="en-US" sz="1600" b="0" i="0" u="none" strike="noStrike" dirty="0">
                        <a:solidFill>
                          <a:srgbClr val="000000"/>
                        </a:solidFill>
                        <a:effectLst/>
                        <a:latin typeface="Arial" panose="020B0604020202020204" pitchFamily="34" charset="0"/>
                      </a:endParaRP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83</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123</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0.60</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0.64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0.18</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0.28</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17757878"/>
                  </a:ext>
                </a:extLst>
              </a:tr>
              <a:tr h="324191">
                <a:tc vMerge="1">
                  <a:txBody>
                    <a:bodyPr/>
                    <a:lstStyle/>
                    <a:p>
                      <a:endParaRPr lang="zh-TW" altLang="en-US"/>
                    </a:p>
                  </a:txBody>
                  <a:tcPr/>
                </a:tc>
                <a:tc>
                  <a:txBody>
                    <a:bodyPr/>
                    <a:lstStyle/>
                    <a:p>
                      <a:pPr algn="l" fontAlgn="b"/>
                      <a:r>
                        <a:rPr lang="en-US" sz="1600" u="none" strike="noStrike" dirty="0" err="1">
                          <a:effectLst/>
                        </a:rPr>
                        <a:t>OneClass</a:t>
                      </a:r>
                      <a:r>
                        <a:rPr lang="en-US" sz="1600" u="none" strike="noStrike" dirty="0">
                          <a:effectLst/>
                        </a:rPr>
                        <a:t> SVM</a:t>
                      </a:r>
                      <a:endParaRPr lang="en-US" sz="1600" b="0" i="0" u="none" strike="noStrike" dirty="0">
                        <a:solidFill>
                          <a:srgbClr val="000000"/>
                        </a:solidFill>
                        <a:effectLst/>
                        <a:latin typeface="Arial" panose="020B0604020202020204" pitchFamily="34" charset="0"/>
                      </a:endParaRP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20</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101</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105</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8</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0.53</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0.71</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0.17</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0.27</a:t>
                      </a:r>
                    </a:p>
                  </a:txBody>
                  <a:tcPr marL="7620" marR="7620" marT="7620" marB="0" anchor="ctr"/>
                </a:tc>
                <a:extLst>
                  <a:ext uri="{0D108BD9-81ED-4DB2-BD59-A6C34878D82A}">
                    <a16:rowId xmlns:a16="http://schemas.microsoft.com/office/drawing/2014/main" val="1221105811"/>
                  </a:ext>
                </a:extLst>
              </a:tr>
              <a:tr h="324191">
                <a:tc vMerge="1">
                  <a:txBody>
                    <a:bodyPr/>
                    <a:lstStyle/>
                    <a:p>
                      <a:endParaRPr lang="zh-TW" altLang="en-US"/>
                    </a:p>
                  </a:txBody>
                  <a:tcPr/>
                </a:tc>
                <a:tc>
                  <a:txBody>
                    <a:bodyPr/>
                    <a:lstStyle/>
                    <a:p>
                      <a:pPr algn="l" fontAlgn="b"/>
                      <a:r>
                        <a:rPr lang="en-US" sz="1600" u="none" strike="noStrike" dirty="0">
                          <a:effectLst/>
                        </a:rPr>
                        <a:t>DBSCAN</a:t>
                      </a:r>
                      <a:endParaRPr lang="en-US" sz="1600" b="0" i="0" u="none" strike="noStrike" dirty="0">
                        <a:solidFill>
                          <a:srgbClr val="000000"/>
                        </a:solidFill>
                        <a:effectLst/>
                        <a:latin typeface="Arial" panose="020B0604020202020204" pitchFamily="34" charset="0"/>
                      </a:endParaRP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12</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5</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201</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16</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0.91</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0.43</a:t>
                      </a:r>
                    </a:p>
                  </a:txBody>
                  <a:tcPr marL="7620" marR="7620" marT="7620" marB="0" anchor="ctr"/>
                </a:tc>
                <a:tc>
                  <a:txBody>
                    <a:bodyPr/>
                    <a:lstStyle/>
                    <a:p>
                      <a:pPr marL="0" algn="ctr" defTabSz="914400" rtl="0" eaLnBrk="1" fontAlgn="b" latinLnBrk="0" hangingPunct="1"/>
                      <a:r>
                        <a:rPr lang="en-US" altLang="zh-TW" sz="1600" u="none" strike="noStrike" kern="1200">
                          <a:solidFill>
                            <a:schemeClr val="dk1"/>
                          </a:solidFill>
                          <a:effectLst/>
                          <a:latin typeface="+mn-lt"/>
                          <a:ea typeface="+mn-ea"/>
                          <a:cs typeface="+mn-cs"/>
                        </a:rPr>
                        <a:t>0.71</a:t>
                      </a:r>
                    </a:p>
                  </a:txBody>
                  <a:tcPr marL="7620" marR="7620" marT="7620" marB="0" anchor="ctr"/>
                </a:tc>
                <a:tc>
                  <a:txBody>
                    <a:bodyPr/>
                    <a:lstStyle/>
                    <a:p>
                      <a:pPr marL="0" algn="ctr" defTabSz="914400" rtl="0" eaLnBrk="1" fontAlgn="b" latinLnBrk="0" hangingPunct="1"/>
                      <a:r>
                        <a:rPr lang="en-US" altLang="zh-TW" sz="1600" u="none" strike="noStrike" kern="1200" dirty="0">
                          <a:solidFill>
                            <a:schemeClr val="dk1"/>
                          </a:solidFill>
                          <a:effectLst/>
                          <a:latin typeface="+mn-lt"/>
                          <a:ea typeface="+mn-ea"/>
                          <a:cs typeface="+mn-cs"/>
                        </a:rPr>
                        <a:t>0.53</a:t>
                      </a:r>
                    </a:p>
                  </a:txBody>
                  <a:tcPr marL="7620" marR="7620" marT="7620" marB="0" anchor="ctr"/>
                </a:tc>
                <a:extLst>
                  <a:ext uri="{0D108BD9-81ED-4DB2-BD59-A6C34878D82A}">
                    <a16:rowId xmlns:a16="http://schemas.microsoft.com/office/drawing/2014/main" val="3118675898"/>
                  </a:ext>
                </a:extLst>
              </a:tr>
            </a:tbl>
          </a:graphicData>
        </a:graphic>
      </p:graphicFrame>
      <p:sp>
        <p:nvSpPr>
          <p:cNvPr id="4" name="標題 1">
            <a:extLst>
              <a:ext uri="{FF2B5EF4-FFF2-40B4-BE49-F238E27FC236}">
                <a16:creationId xmlns:a16="http://schemas.microsoft.com/office/drawing/2014/main" id="{21F9611C-AB0E-495C-9061-DC4DBB8C47CD}"/>
              </a:ext>
            </a:extLst>
          </p:cNvPr>
          <p:cNvSpPr txBox="1">
            <a:spLocks/>
          </p:cNvSpPr>
          <p:nvPr/>
        </p:nvSpPr>
        <p:spPr>
          <a:xfrm>
            <a:off x="3379551" y="662071"/>
            <a:ext cx="5432899" cy="7781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b="1" u="sng" dirty="0">
                <a:latin typeface="+mn-lt"/>
              </a:rPr>
              <a:t>Model Evaluation</a:t>
            </a:r>
            <a:endParaRPr lang="en-US" b="1" u="sng" dirty="0">
              <a:latin typeface="+mn-lt"/>
            </a:endParaRPr>
          </a:p>
        </p:txBody>
      </p:sp>
      <p:sp>
        <p:nvSpPr>
          <p:cNvPr id="6" name="矩形 5">
            <a:extLst>
              <a:ext uri="{FF2B5EF4-FFF2-40B4-BE49-F238E27FC236}">
                <a16:creationId xmlns:a16="http://schemas.microsoft.com/office/drawing/2014/main" id="{DBE3FE06-1C67-4C8F-91D1-262A76930BBD}"/>
              </a:ext>
            </a:extLst>
          </p:cNvPr>
          <p:cNvSpPr/>
          <p:nvPr/>
        </p:nvSpPr>
        <p:spPr>
          <a:xfrm>
            <a:off x="2987040" y="2346960"/>
            <a:ext cx="8641080" cy="296032"/>
          </a:xfrm>
          <a:prstGeom prst="rect">
            <a:avLst/>
          </a:prstGeom>
          <a:solidFill>
            <a:schemeClr val="accent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1860095B-2F38-4CAF-8C26-9122F71EBEF3}"/>
              </a:ext>
            </a:extLst>
          </p:cNvPr>
          <p:cNvSpPr/>
          <p:nvPr/>
        </p:nvSpPr>
        <p:spPr>
          <a:xfrm>
            <a:off x="8767299" y="2173752"/>
            <a:ext cx="1922355" cy="832495"/>
          </a:xfrm>
          <a:prstGeom prst="ellipse">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D3B99D8B-4CB5-489D-85E3-E39743A987D1}"/>
              </a:ext>
            </a:extLst>
          </p:cNvPr>
          <p:cNvSpPr txBox="1"/>
          <p:nvPr/>
        </p:nvSpPr>
        <p:spPr>
          <a:xfrm>
            <a:off x="0" y="2264143"/>
            <a:ext cx="1292076" cy="461665"/>
          </a:xfrm>
          <a:prstGeom prst="rect">
            <a:avLst/>
          </a:prstGeom>
          <a:noFill/>
        </p:spPr>
        <p:txBody>
          <a:bodyPr wrap="square" rtlCol="0">
            <a:spAutoFit/>
          </a:bodyPr>
          <a:lstStyle/>
          <a:p>
            <a:pPr algn="just"/>
            <a:r>
              <a:rPr lang="en-US" sz="2400" b="1" dirty="0">
                <a:solidFill>
                  <a:srgbClr val="FF0000"/>
                </a:solidFill>
              </a:rPr>
              <a:t>Better!</a:t>
            </a:r>
          </a:p>
        </p:txBody>
      </p:sp>
      <p:sp>
        <p:nvSpPr>
          <p:cNvPr id="11" name="文字方塊 10">
            <a:extLst>
              <a:ext uri="{FF2B5EF4-FFF2-40B4-BE49-F238E27FC236}">
                <a16:creationId xmlns:a16="http://schemas.microsoft.com/office/drawing/2014/main" id="{90C7E232-4050-4783-AC37-8B5408CF2A7B}"/>
              </a:ext>
            </a:extLst>
          </p:cNvPr>
          <p:cNvSpPr txBox="1"/>
          <p:nvPr/>
        </p:nvSpPr>
        <p:spPr>
          <a:xfrm>
            <a:off x="0" y="5182707"/>
            <a:ext cx="1292076" cy="461665"/>
          </a:xfrm>
          <a:prstGeom prst="rect">
            <a:avLst/>
          </a:prstGeom>
          <a:noFill/>
        </p:spPr>
        <p:txBody>
          <a:bodyPr wrap="square" rtlCol="0">
            <a:spAutoFit/>
          </a:bodyPr>
          <a:lstStyle/>
          <a:p>
            <a:pPr algn="just"/>
            <a:r>
              <a:rPr lang="en-US" sz="2400" b="1" dirty="0">
                <a:solidFill>
                  <a:srgbClr val="FF0000"/>
                </a:solidFill>
              </a:rPr>
              <a:t>Better!</a:t>
            </a:r>
          </a:p>
        </p:txBody>
      </p:sp>
    </p:spTree>
    <p:extLst>
      <p:ext uri="{BB962C8B-B14F-4D97-AF65-F5344CB8AC3E}">
        <p14:creationId xmlns:p14="http://schemas.microsoft.com/office/powerpoint/2010/main" val="34616513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10246EF-4ABC-4DBA-821D-7BEAE3232D7B}"/>
              </a:ext>
            </a:extLst>
          </p:cNvPr>
          <p:cNvSpPr>
            <a:spLocks noGrp="1"/>
          </p:cNvSpPr>
          <p:nvPr>
            <p:ph type="sldNum" sz="quarter" idx="12"/>
          </p:nvPr>
        </p:nvSpPr>
        <p:spPr/>
        <p:txBody>
          <a:bodyPr/>
          <a:lstStyle/>
          <a:p>
            <a:fld id="{1BEE8180-7E21-4BA8-8A3A-74345DF86689}" type="slidenum">
              <a:rPr lang="en-US" smtClean="0"/>
              <a:t>52</a:t>
            </a:fld>
            <a:endParaRPr lang="en-US"/>
          </a:p>
        </p:txBody>
      </p:sp>
      <p:sp>
        <p:nvSpPr>
          <p:cNvPr id="3" name="標題 1">
            <a:extLst>
              <a:ext uri="{FF2B5EF4-FFF2-40B4-BE49-F238E27FC236}">
                <a16:creationId xmlns:a16="http://schemas.microsoft.com/office/drawing/2014/main" id="{7DDCC77F-BF23-400F-BFB6-8FBCB301A7F1}"/>
              </a:ext>
            </a:extLst>
          </p:cNvPr>
          <p:cNvSpPr txBox="1">
            <a:spLocks/>
          </p:cNvSpPr>
          <p:nvPr/>
        </p:nvSpPr>
        <p:spPr>
          <a:xfrm>
            <a:off x="3379551" y="662071"/>
            <a:ext cx="5432899" cy="7781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b="1" u="sng" dirty="0">
                <a:latin typeface="+mn-lt"/>
              </a:rPr>
              <a:t>Semi-supervised in original data</a:t>
            </a:r>
            <a:endParaRPr lang="en-US" b="1" u="sng" dirty="0">
              <a:latin typeface="+mn-lt"/>
            </a:endParaRPr>
          </a:p>
        </p:txBody>
      </p:sp>
      <p:sp>
        <p:nvSpPr>
          <p:cNvPr id="4" name="文字方塊 3">
            <a:extLst>
              <a:ext uri="{FF2B5EF4-FFF2-40B4-BE49-F238E27FC236}">
                <a16:creationId xmlns:a16="http://schemas.microsoft.com/office/drawing/2014/main" id="{B81F5CCF-0094-4199-909D-A3D0790C29A0}"/>
              </a:ext>
            </a:extLst>
          </p:cNvPr>
          <p:cNvSpPr txBox="1"/>
          <p:nvPr/>
        </p:nvSpPr>
        <p:spPr>
          <a:xfrm>
            <a:off x="683344" y="1932443"/>
            <a:ext cx="10825311" cy="114307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By label propagation method</a:t>
            </a:r>
          </a:p>
          <a:p>
            <a:pPr marL="342900" indent="-342900" algn="just">
              <a:lnSpc>
                <a:spcPct val="150000"/>
              </a:lnSpc>
              <a:buFont typeface="Arial" panose="020B0604020202020204" pitchFamily="34" charset="0"/>
              <a:buChar char="•"/>
            </a:pPr>
            <a:r>
              <a:rPr lang="en-US" sz="2400" dirty="0"/>
              <a:t>Not perform well because the original data is not projected well after vectorization</a:t>
            </a:r>
          </a:p>
        </p:txBody>
      </p:sp>
      <p:sp>
        <p:nvSpPr>
          <p:cNvPr id="5" name="標題 1">
            <a:extLst>
              <a:ext uri="{FF2B5EF4-FFF2-40B4-BE49-F238E27FC236}">
                <a16:creationId xmlns:a16="http://schemas.microsoft.com/office/drawing/2014/main" id="{29E6999B-300E-415C-A53F-3872E8B41461}"/>
              </a:ext>
            </a:extLst>
          </p:cNvPr>
          <p:cNvSpPr txBox="1">
            <a:spLocks/>
          </p:cNvSpPr>
          <p:nvPr/>
        </p:nvSpPr>
        <p:spPr>
          <a:xfrm>
            <a:off x="3379551" y="3782488"/>
            <a:ext cx="5432899" cy="7781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b="1" u="sng" dirty="0">
                <a:latin typeface="+mn-lt"/>
              </a:rPr>
              <a:t>Improvements</a:t>
            </a:r>
            <a:endParaRPr lang="en-US" b="1" u="sng" dirty="0">
              <a:latin typeface="+mn-lt"/>
            </a:endParaRPr>
          </a:p>
        </p:txBody>
      </p:sp>
      <p:sp>
        <p:nvSpPr>
          <p:cNvPr id="6" name="文字方塊 5">
            <a:extLst>
              <a:ext uri="{FF2B5EF4-FFF2-40B4-BE49-F238E27FC236}">
                <a16:creationId xmlns:a16="http://schemas.microsoft.com/office/drawing/2014/main" id="{688E5BCD-37B1-40E7-9696-A41231E083B1}"/>
              </a:ext>
            </a:extLst>
          </p:cNvPr>
          <p:cNvSpPr txBox="1"/>
          <p:nvPr/>
        </p:nvSpPr>
        <p:spPr>
          <a:xfrm>
            <a:off x="683344" y="4721076"/>
            <a:ext cx="10825311" cy="114307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dirty="0"/>
              <a:t>Label more data to verify the unsupervised performance</a:t>
            </a:r>
          </a:p>
          <a:p>
            <a:pPr marL="342900" indent="-342900" algn="just">
              <a:lnSpc>
                <a:spcPct val="150000"/>
              </a:lnSpc>
              <a:buFont typeface="Arial" panose="020B0604020202020204" pitchFamily="34" charset="0"/>
              <a:buChar char="•"/>
            </a:pPr>
            <a:r>
              <a:rPr lang="en-US" sz="2400" dirty="0"/>
              <a:t>Choose a more convincing vectorization method</a:t>
            </a:r>
          </a:p>
        </p:txBody>
      </p:sp>
    </p:spTree>
    <p:extLst>
      <p:ext uri="{BB962C8B-B14F-4D97-AF65-F5344CB8AC3E}">
        <p14:creationId xmlns:p14="http://schemas.microsoft.com/office/powerpoint/2010/main" val="25983603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2834B8-DB3F-4C6D-9383-96054515C8F1}"/>
              </a:ext>
            </a:extLst>
          </p:cNvPr>
          <p:cNvSpPr>
            <a:spLocks noGrp="1"/>
          </p:cNvSpPr>
          <p:nvPr>
            <p:ph type="title"/>
          </p:nvPr>
        </p:nvSpPr>
        <p:spPr>
          <a:xfrm>
            <a:off x="838200" y="893026"/>
            <a:ext cx="10515600" cy="1325563"/>
          </a:xfrm>
        </p:spPr>
        <p:txBody>
          <a:bodyPr/>
          <a:lstStyle/>
          <a:p>
            <a:pPr algn="ctr"/>
            <a:r>
              <a:rPr lang="en-US" dirty="0"/>
              <a:t>Data Overview </a:t>
            </a:r>
          </a:p>
        </p:txBody>
      </p:sp>
      <p:graphicFrame>
        <p:nvGraphicFramePr>
          <p:cNvPr id="5" name="內容版面配置區 2">
            <a:extLst>
              <a:ext uri="{FF2B5EF4-FFF2-40B4-BE49-F238E27FC236}">
                <a16:creationId xmlns:a16="http://schemas.microsoft.com/office/drawing/2014/main" id="{29C4EF48-E2F1-4BDA-A1D5-290B54120419}"/>
              </a:ext>
            </a:extLst>
          </p:cNvPr>
          <p:cNvGraphicFramePr>
            <a:graphicFrameLocks/>
          </p:cNvGraphicFramePr>
          <p:nvPr>
            <p:extLst>
              <p:ext uri="{D42A27DB-BD31-4B8C-83A1-F6EECF244321}">
                <p14:modId xmlns:p14="http://schemas.microsoft.com/office/powerpoint/2010/main" val="1201328959"/>
              </p:ext>
            </p:extLst>
          </p:nvPr>
        </p:nvGraphicFramePr>
        <p:xfrm>
          <a:off x="1236295" y="2416726"/>
          <a:ext cx="9719410" cy="2723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投影片編號版面配置區 2">
            <a:extLst>
              <a:ext uri="{FF2B5EF4-FFF2-40B4-BE49-F238E27FC236}">
                <a16:creationId xmlns:a16="http://schemas.microsoft.com/office/drawing/2014/main" id="{25D2430A-CFB6-41B0-8416-D9EE43614379}"/>
              </a:ext>
            </a:extLst>
          </p:cNvPr>
          <p:cNvSpPr>
            <a:spLocks noGrp="1"/>
          </p:cNvSpPr>
          <p:nvPr>
            <p:ph type="sldNum" sz="quarter" idx="12"/>
          </p:nvPr>
        </p:nvSpPr>
        <p:spPr/>
        <p:txBody>
          <a:bodyPr/>
          <a:lstStyle/>
          <a:p>
            <a:fld id="{1BEE8180-7E21-4BA8-8A3A-74345DF86689}" type="slidenum">
              <a:rPr lang="en-US" smtClean="0"/>
              <a:t>6</a:t>
            </a:fld>
            <a:endParaRPr lang="en-US"/>
          </a:p>
        </p:txBody>
      </p:sp>
    </p:spTree>
    <p:extLst>
      <p:ext uri="{BB962C8B-B14F-4D97-AF65-F5344CB8AC3E}">
        <p14:creationId xmlns:p14="http://schemas.microsoft.com/office/powerpoint/2010/main" val="27145165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圖片 22" descr="一張含有 螢幕擷取畫面 的圖片&#10;&#10;自動產生的描述">
            <a:extLst>
              <a:ext uri="{FF2B5EF4-FFF2-40B4-BE49-F238E27FC236}">
                <a16:creationId xmlns:a16="http://schemas.microsoft.com/office/drawing/2014/main" id="{36D63EEB-753E-4899-AB8F-1D9CB4AD2B81}"/>
              </a:ext>
            </a:extLst>
          </p:cNvPr>
          <p:cNvPicPr>
            <a:picLocks noChangeAspect="1"/>
          </p:cNvPicPr>
          <p:nvPr/>
        </p:nvPicPr>
        <p:blipFill rotWithShape="1">
          <a:blip r:embed="rId2"/>
          <a:srcRect r="6191" b="4174"/>
          <a:stretch/>
        </p:blipFill>
        <p:spPr>
          <a:xfrm>
            <a:off x="297657" y="1333474"/>
            <a:ext cx="11596685" cy="5419562"/>
          </a:xfrm>
          <a:prstGeom prst="rect">
            <a:avLst/>
          </a:prstGeom>
          <a:ln>
            <a:noFill/>
          </a:ln>
        </p:spPr>
      </p:pic>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71B857F1-F643-41E9-9332-D56049808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811" y="355248"/>
            <a:ext cx="4198378" cy="912691"/>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1FDB199F-287F-4F0B-8983-D4B0725EB17F}"/>
              </a:ext>
            </a:extLst>
          </p:cNvPr>
          <p:cNvSpPr>
            <a:spLocks noGrp="1"/>
          </p:cNvSpPr>
          <p:nvPr>
            <p:ph type="sldNum" sz="quarter" idx="12"/>
          </p:nvPr>
        </p:nvSpPr>
        <p:spPr/>
        <p:txBody>
          <a:bodyPr/>
          <a:lstStyle/>
          <a:p>
            <a:fld id="{1BEE8180-7E21-4BA8-8A3A-74345DF86689}" type="slidenum">
              <a:rPr lang="en-US" smtClean="0"/>
              <a:t>7</a:t>
            </a:fld>
            <a:endParaRPr lang="en-US"/>
          </a:p>
        </p:txBody>
      </p:sp>
      <p:sp>
        <p:nvSpPr>
          <p:cNvPr id="12" name="標題 1">
            <a:extLst>
              <a:ext uri="{FF2B5EF4-FFF2-40B4-BE49-F238E27FC236}">
                <a16:creationId xmlns:a16="http://schemas.microsoft.com/office/drawing/2014/main" id="{D1EE951F-1046-4DF4-AE14-27454FC6C381}"/>
              </a:ext>
            </a:extLst>
          </p:cNvPr>
          <p:cNvSpPr>
            <a:spLocks noGrp="1"/>
          </p:cNvSpPr>
          <p:nvPr>
            <p:ph type="title"/>
          </p:nvPr>
        </p:nvSpPr>
        <p:spPr>
          <a:xfrm>
            <a:off x="-2" y="-20319"/>
            <a:ext cx="4572001" cy="778168"/>
          </a:xfrm>
        </p:spPr>
        <p:txBody>
          <a:bodyPr>
            <a:noAutofit/>
          </a:bodyPr>
          <a:lstStyle/>
          <a:p>
            <a:r>
              <a:rPr lang="en-US" sz="3600" b="1" u="sng" dirty="0">
                <a:latin typeface="+mn-lt"/>
              </a:rPr>
              <a:t>Dataset Overview</a:t>
            </a:r>
          </a:p>
        </p:txBody>
      </p:sp>
    </p:spTree>
    <p:extLst>
      <p:ext uri="{BB962C8B-B14F-4D97-AF65-F5344CB8AC3E}">
        <p14:creationId xmlns:p14="http://schemas.microsoft.com/office/powerpoint/2010/main" val="18075643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投影片編號版面配置區 1">
            <a:extLst>
              <a:ext uri="{FF2B5EF4-FFF2-40B4-BE49-F238E27FC236}">
                <a16:creationId xmlns:a16="http://schemas.microsoft.com/office/drawing/2014/main" id="{1FDB199F-287F-4F0B-8983-D4B0725EB17F}"/>
              </a:ext>
            </a:extLst>
          </p:cNvPr>
          <p:cNvSpPr>
            <a:spLocks noGrp="1"/>
          </p:cNvSpPr>
          <p:nvPr>
            <p:ph type="sldNum" sz="quarter" idx="12"/>
          </p:nvPr>
        </p:nvSpPr>
        <p:spPr/>
        <p:txBody>
          <a:bodyPr/>
          <a:lstStyle/>
          <a:p>
            <a:fld id="{1BEE8180-7E21-4BA8-8A3A-74345DF86689}" type="slidenum">
              <a:rPr lang="en-US" smtClean="0"/>
              <a:t>8</a:t>
            </a:fld>
            <a:endParaRPr lang="en-US"/>
          </a:p>
        </p:txBody>
      </p:sp>
      <p:sp>
        <p:nvSpPr>
          <p:cNvPr id="12" name="標題 1">
            <a:extLst>
              <a:ext uri="{FF2B5EF4-FFF2-40B4-BE49-F238E27FC236}">
                <a16:creationId xmlns:a16="http://schemas.microsoft.com/office/drawing/2014/main" id="{D1EE951F-1046-4DF4-AE14-27454FC6C381}"/>
              </a:ext>
            </a:extLst>
          </p:cNvPr>
          <p:cNvSpPr>
            <a:spLocks noGrp="1"/>
          </p:cNvSpPr>
          <p:nvPr>
            <p:ph type="title"/>
          </p:nvPr>
        </p:nvSpPr>
        <p:spPr>
          <a:xfrm>
            <a:off x="-2" y="-20319"/>
            <a:ext cx="4572001" cy="778168"/>
          </a:xfrm>
        </p:spPr>
        <p:txBody>
          <a:bodyPr>
            <a:noAutofit/>
          </a:bodyPr>
          <a:lstStyle/>
          <a:p>
            <a:r>
              <a:rPr lang="en-US" sz="3600" b="1" u="sng" dirty="0">
                <a:latin typeface="+mn-lt"/>
              </a:rPr>
              <a:t>Dataset Overview</a:t>
            </a:r>
          </a:p>
        </p:txBody>
      </p:sp>
      <p:sp>
        <p:nvSpPr>
          <p:cNvPr id="7" name="矩形 6">
            <a:extLst>
              <a:ext uri="{FF2B5EF4-FFF2-40B4-BE49-F238E27FC236}">
                <a16:creationId xmlns:a16="http://schemas.microsoft.com/office/drawing/2014/main" id="{DB941514-DBC1-4996-A74B-1AF176FA44C2}"/>
              </a:ext>
            </a:extLst>
          </p:cNvPr>
          <p:cNvSpPr/>
          <p:nvPr/>
        </p:nvSpPr>
        <p:spPr>
          <a:xfrm>
            <a:off x="563427" y="983854"/>
            <a:ext cx="11284862" cy="5368340"/>
          </a:xfrm>
          <a:prstGeom prst="rect">
            <a:avLst/>
          </a:prstGeom>
          <a:solidFill>
            <a:srgbClr val="207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 name="表格 5">
            <a:extLst>
              <a:ext uri="{FF2B5EF4-FFF2-40B4-BE49-F238E27FC236}">
                <a16:creationId xmlns:a16="http://schemas.microsoft.com/office/drawing/2014/main" id="{A3086484-7F83-43EB-B1AA-490964082A65}"/>
              </a:ext>
            </a:extLst>
          </p:cNvPr>
          <p:cNvGraphicFramePr>
            <a:graphicFrameLocks noGrp="1"/>
          </p:cNvGraphicFramePr>
          <p:nvPr>
            <p:extLst>
              <p:ext uri="{D42A27DB-BD31-4B8C-83A1-F6EECF244321}">
                <p14:modId xmlns:p14="http://schemas.microsoft.com/office/powerpoint/2010/main" val="182159421"/>
              </p:ext>
            </p:extLst>
          </p:nvPr>
        </p:nvGraphicFramePr>
        <p:xfrm>
          <a:off x="678537" y="1067087"/>
          <a:ext cx="9446335" cy="5110899"/>
        </p:xfrm>
        <a:graphic>
          <a:graphicData uri="http://schemas.openxmlformats.org/drawingml/2006/table">
            <a:tbl>
              <a:tblPr/>
              <a:tblGrid>
                <a:gridCol w="9446335">
                  <a:extLst>
                    <a:ext uri="{9D8B030D-6E8A-4147-A177-3AD203B41FA5}">
                      <a16:colId xmlns:a16="http://schemas.microsoft.com/office/drawing/2014/main" val="3322519591"/>
                    </a:ext>
                  </a:extLst>
                </a:gridCol>
              </a:tblGrid>
              <a:tr h="204570">
                <a:tc>
                  <a:txBody>
                    <a:bodyPr/>
                    <a:lstStyle/>
                    <a:p>
                      <a:pPr algn="ctr" fontAlgn="ctr"/>
                      <a:r>
                        <a:rPr lang="en-US" sz="1200" b="1" i="0" u="none" strike="noStrike" dirty="0">
                          <a:solidFill>
                            <a:schemeClr val="bg1"/>
                          </a:solidFill>
                          <a:effectLst/>
                          <a:latin typeface="+mn-lt"/>
                          <a:ea typeface="新細明體" panose="02020500000000000000" pitchFamily="18" charset="-120"/>
                        </a:rPr>
                        <a:t>TWEETS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008732943"/>
                  </a:ext>
                </a:extLst>
              </a:tr>
              <a:tr h="204570">
                <a:tc>
                  <a:txBody>
                    <a:bodyPr/>
                    <a:lstStyle/>
                    <a:p>
                      <a:pPr algn="ctr" fontAlgn="ctr"/>
                      <a:r>
                        <a:rPr lang="en-US" sz="1200" b="0" i="0" u="none" strike="noStrike" dirty="0">
                          <a:solidFill>
                            <a:schemeClr val="bg1"/>
                          </a:solidFill>
                          <a:effectLst/>
                          <a:latin typeface="+mn-lt"/>
                          <a:ea typeface="新細明體" panose="02020500000000000000" pitchFamily="18" charset="-120"/>
                        </a:rPr>
                        <a:t>RT @SteveSGoddard: The @nytimes was thrilled by Obama talking to Communist dictator Castro, and horrified by Trump talking to the elected l??e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69638134"/>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Oops. RT @thehill: Trump breaks decades of US protocol with phone call to Taiwan leader https://t.co/YU2x04PhV7 https://t.co/2WXDViC7lK</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10825039"/>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Donald Trump? call with Taiwan president was no surprise: Official https://t.co/F8TzF1U9UPps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561494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@ShubieDobee: So, Trump spoke to the president of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60914898"/>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Trumps wants to build hotel and resorts in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3001931"/>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Does anyone see a CONFLICT???n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58064027"/>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Same mental midgets that defended Castro https://t.co/Nrt2yCb7M0 are mad Trump talked to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87672705"/>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RT @guardian: Trump's Taiwan phone call preceded by hotel development inquiry https://t.co/nqKTBVr3eK</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18108477"/>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RT @laseptiemewilay: 1-About Trump's phone call to Taiwan's. First, it's a major diplomatic incident. Second, as part of the US </a:t>
                      </a:r>
                      <a:r>
                        <a:rPr lang="en-US" sz="1200" b="0" i="0" u="none" strike="noStrike" dirty="0" err="1">
                          <a:solidFill>
                            <a:schemeClr val="bg1"/>
                          </a:solidFill>
                          <a:effectLst/>
                          <a:latin typeface="+mn-lt"/>
                          <a:ea typeface="新細明體" panose="02020500000000000000" pitchFamily="18" charset="-120"/>
                        </a:rPr>
                        <a:t>normalizati</a:t>
                      </a:r>
                      <a:r>
                        <a:rPr lang="en-US" sz="1200" b="0" i="0" u="none" strike="noStrike" dirty="0">
                          <a:solidFill>
                            <a:schemeClr val="bg1"/>
                          </a:solidFill>
                          <a:effectLst/>
                          <a:latin typeface="+mn-lt"/>
                          <a:ea typeface="新細明體" panose="02020500000000000000" pitchFamily="18" charset="-120"/>
                        </a:rPr>
                        <a:t>??e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2910850"/>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Trump Speaks With Taiwan? Leader, an Affront to China https://t.co/AEeTzcpNS7 #SouthChinaSea #AsiaPacificnd</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1555626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@RawStory: REVEALED: Trump Organization eyes Taiwan for newest luxury resort location https://t.co/RuaFG6YTub https://t.co/je0TE0LXbE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20546218"/>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@terrymendozer: Obama will not release info to congress on refugees deal and y'all worried about a congratulatory call from our ally Tai??e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45870908"/>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@thehill: Trump says Taiwan leader called him, though Taiwan paper says Trump staffer arranged call https://t.co/QYprHM5BLs https://t.co??e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2781335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@_Makada_: Hoaxing media says Trump isn't allowed to talk to Taiwan, but Obama can sell them $1.83 billion worth of weapons?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99290502"/>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https://t.??: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7520763"/>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@kurteichenwald: I wonder how conservs will respond to Trump having just reversed a China/Taiwan policy put in place by Reagan &amp;amp; honored??</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34808554"/>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@realwesmyers: Can you believe Donald Trump took a call from Taiwan without having them donate to his private foundation first?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5431485"/>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RT @terrymendozer: Obama will not release info to congress on refugees deal and y'all worried about a congratulatory call from our ally Tai??e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15757289"/>
                  </a:ext>
                </a:extLst>
              </a:tr>
              <a:tr h="247461">
                <a:tc>
                  <a:txBody>
                    <a:bodyPr/>
                    <a:lstStyle/>
                    <a:p>
                      <a:pPr algn="ctr" fontAlgn="ctr"/>
                      <a:r>
                        <a:rPr lang="en-US" sz="1200" b="0" i="0" u="none" strike="noStrike">
                          <a:solidFill>
                            <a:schemeClr val="bg1"/>
                          </a:solidFill>
                          <a:effectLst/>
                          <a:latin typeface="+mn-lt"/>
                          <a:ea typeface="新細明體" panose="02020500000000000000" pitchFamily="18" charset="-120"/>
                        </a:rPr>
                        <a:t>@MarkJKremer @realDonaldTrump MSM continues to lie lie lie. Taiwan called Trump. He didn't call Taiwan.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77491436"/>
                  </a:ext>
                </a:extLst>
              </a:tr>
              <a:tr h="247461">
                <a:tc>
                  <a:txBody>
                    <a:bodyPr/>
                    <a:lstStyle/>
                    <a:p>
                      <a:pPr algn="ctr" fontAlgn="ctr"/>
                      <a:r>
                        <a:rPr lang="en-US" sz="1200" b="0" i="0" u="none" strike="noStrike" dirty="0">
                          <a:solidFill>
                            <a:schemeClr val="bg1"/>
                          </a:solidFill>
                          <a:effectLst/>
                          <a:latin typeface="+mn-lt"/>
                          <a:ea typeface="新細明體" panose="02020500000000000000" pitchFamily="18" charset="-120"/>
                        </a:rPr>
                        <a:t>RT @EricLiptonNYT: Trump Org: "we are not planning any expansion into Taiwan." How </a:t>
                      </a:r>
                      <a:r>
                        <a:rPr lang="en-US" sz="1200" b="0" i="0" u="none" strike="noStrike" dirty="0" err="1">
                          <a:solidFill>
                            <a:schemeClr val="bg1"/>
                          </a:solidFill>
                          <a:effectLst/>
                          <a:latin typeface="+mn-lt"/>
                          <a:ea typeface="新細明體" panose="02020500000000000000" pitchFamily="18" charset="-120"/>
                        </a:rPr>
                        <a:t>abt</a:t>
                      </a:r>
                      <a:r>
                        <a:rPr lang="en-US" sz="1200" b="0" i="0" u="none" strike="noStrike" dirty="0">
                          <a:solidFill>
                            <a:schemeClr val="bg1"/>
                          </a:solidFill>
                          <a:effectLst/>
                          <a:latin typeface="+mn-lt"/>
                          <a:ea typeface="新細明體" panose="02020500000000000000" pitchFamily="18" charset="-120"/>
                        </a:rPr>
                        <a:t> this? Great find @mega2e https://t.co/zBLAHLeJmz </a:t>
                      </a:r>
                      <a:r>
                        <a:rPr lang="en-US" sz="1200" b="0" i="0" u="none" strike="noStrike" dirty="0" err="1">
                          <a:solidFill>
                            <a:schemeClr val="bg1"/>
                          </a:solidFill>
                          <a:effectLst/>
                          <a:latin typeface="+mn-lt"/>
                          <a:ea typeface="新細明體" panose="02020500000000000000" pitchFamily="18" charset="-120"/>
                        </a:rPr>
                        <a:t>htt</a:t>
                      </a:r>
                      <a:r>
                        <a:rPr lang="en-US" sz="1200" b="0" i="0" u="none" strike="noStrike" dirty="0">
                          <a:solidFill>
                            <a:schemeClr val="bg1"/>
                          </a:solidFill>
                          <a:effectLst/>
                          <a:latin typeface="+mn-lt"/>
                          <a:ea typeface="新細明體" panose="02020500000000000000" pitchFamily="18" charset="-120"/>
                        </a:rPr>
                        <a:t>??e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40710674"/>
                  </a:ext>
                </a:extLst>
              </a:tr>
            </a:tbl>
          </a:graphicData>
        </a:graphic>
      </p:graphicFrame>
      <p:pic>
        <p:nvPicPr>
          <p:cNvPr id="9" name="圖片 8">
            <a:extLst>
              <a:ext uri="{FF2B5EF4-FFF2-40B4-BE49-F238E27FC236}">
                <a16:creationId xmlns:a16="http://schemas.microsoft.com/office/drawing/2014/main" id="{DD4C63B3-43CE-4944-A54F-4E0F0A399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2681" y="4807300"/>
            <a:ext cx="1400783" cy="1400783"/>
          </a:xfrm>
          <a:prstGeom prst="rect">
            <a:avLst/>
          </a:prstGeom>
        </p:spPr>
      </p:pic>
    </p:spTree>
    <p:extLst>
      <p:ext uri="{BB962C8B-B14F-4D97-AF65-F5344CB8AC3E}">
        <p14:creationId xmlns:p14="http://schemas.microsoft.com/office/powerpoint/2010/main" val="6165926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C308873-C531-4AA2-9EBB-4A7AA6A31D5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a14:imgEffect>
                    <a14:imgEffect>
                      <a14:brightnessContrast bright="-20000" contrast="-40000"/>
                    </a14:imgEffect>
                  </a14:imgLayer>
                </a14:imgProps>
              </a:ext>
              <a:ext uri="{28A0092B-C50C-407E-A947-70E740481C1C}">
                <a14:useLocalDpi xmlns:a14="http://schemas.microsoft.com/office/drawing/2010/main" val="0"/>
              </a:ext>
            </a:extLst>
          </a:blip>
          <a:srcRect r="13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D2E67FFC-E59B-4BC1-BF54-5181A11F9B40}"/>
              </a:ext>
            </a:extLst>
          </p:cNvPr>
          <p:cNvSpPr/>
          <p:nvPr/>
        </p:nvSpPr>
        <p:spPr>
          <a:xfrm>
            <a:off x="200036" y="3361060"/>
            <a:ext cx="10329704" cy="2800767"/>
          </a:xfrm>
          <a:prstGeom prst="rect">
            <a:avLst/>
          </a:prstGeom>
        </p:spPr>
        <p:txBody>
          <a:bodyPr wrap="square">
            <a:spAutoFit/>
          </a:bodyPr>
          <a:lstStyle/>
          <a:p>
            <a:pPr algn="just"/>
            <a:r>
              <a:rPr lang="en-US" sz="3200" dirty="0">
                <a:solidFill>
                  <a:schemeClr val="bg1"/>
                </a:solidFill>
              </a:rPr>
              <a:t>Trump's phone call with Taiwan president risks China's wrath</a:t>
            </a:r>
          </a:p>
          <a:p>
            <a:pPr algn="just"/>
            <a:r>
              <a:rPr lang="en-US" dirty="0">
                <a:solidFill>
                  <a:schemeClr val="bg1"/>
                </a:solidFill>
              </a:rPr>
              <a:t>The Guardian | </a:t>
            </a:r>
            <a:r>
              <a:rPr lang="da-DK" dirty="0">
                <a:solidFill>
                  <a:schemeClr val="bg1"/>
                </a:solidFill>
              </a:rPr>
              <a:t>Sat 3 Dec 2016 10.19 GMT</a:t>
            </a:r>
            <a:r>
              <a:rPr lang="zh-TW" altLang="en-US" dirty="0">
                <a:solidFill>
                  <a:schemeClr val="bg1"/>
                </a:solidFill>
              </a:rPr>
              <a:t> </a:t>
            </a:r>
            <a:r>
              <a:rPr lang="en-US" altLang="zh-TW" dirty="0">
                <a:solidFill>
                  <a:schemeClr val="bg1"/>
                </a:solidFill>
              </a:rPr>
              <a:t>|</a:t>
            </a:r>
            <a:r>
              <a:rPr lang="zh-TW" altLang="en-US" dirty="0">
                <a:solidFill>
                  <a:schemeClr val="bg1"/>
                </a:solidFill>
              </a:rPr>
              <a:t> </a:t>
            </a:r>
            <a:r>
              <a:rPr lang="en-US" altLang="zh-TW" dirty="0">
                <a:solidFill>
                  <a:schemeClr val="bg1"/>
                </a:solidFill>
              </a:rPr>
              <a:t>https://reurl.cc/Y14aoL</a:t>
            </a:r>
            <a:endParaRPr lang="da-DK" dirty="0">
              <a:solidFill>
                <a:schemeClr val="bg1"/>
              </a:solidFill>
            </a:endParaRPr>
          </a:p>
          <a:p>
            <a:pPr algn="just"/>
            <a:endParaRPr lang="da-DK" dirty="0">
              <a:solidFill>
                <a:schemeClr val="bg1"/>
              </a:solidFill>
            </a:endParaRPr>
          </a:p>
          <a:p>
            <a:pPr algn="just"/>
            <a:r>
              <a:rPr lang="en-US" dirty="0">
                <a:solidFill>
                  <a:schemeClr val="bg1"/>
                </a:solidFill>
              </a:rPr>
              <a:t>Donald Trump looked to have sparked a potentially damaging diplomatic row with China on Friday after speaking to Taiwanese president Tsai Ing-wen on the telephone in a move experts said would anger Beijing.</a:t>
            </a:r>
          </a:p>
          <a:p>
            <a:pPr algn="just"/>
            <a:endParaRPr lang="en-US" dirty="0">
              <a:solidFill>
                <a:schemeClr val="bg1"/>
              </a:solidFill>
            </a:endParaRPr>
          </a:p>
          <a:p>
            <a:pPr algn="just"/>
            <a:r>
              <a:rPr lang="en-US" dirty="0">
                <a:solidFill>
                  <a:schemeClr val="bg1"/>
                </a:solidFill>
              </a:rPr>
              <a:t>The call, first reported by the Taipei Times and confirmed by the Financial Times, is thought to be the first between the leader of the island and a US president or president-elect since ties between America and Taiwan were severed in 1979, at Beijing’s behest.</a:t>
            </a:r>
          </a:p>
        </p:txBody>
      </p:sp>
      <p:pic>
        <p:nvPicPr>
          <p:cNvPr id="2" name="圖片 1">
            <a:extLst>
              <a:ext uri="{FF2B5EF4-FFF2-40B4-BE49-F238E27FC236}">
                <a16:creationId xmlns:a16="http://schemas.microsoft.com/office/drawing/2014/main" id="{084AFEFC-82EF-4860-BC62-0AB381F049D5}"/>
              </a:ext>
            </a:extLst>
          </p:cNvPr>
          <p:cNvPicPr>
            <a:picLocks noChangeAspect="1"/>
          </p:cNvPicPr>
          <p:nvPr/>
        </p:nvPicPr>
        <p:blipFill>
          <a:blip r:embed="rId4"/>
          <a:stretch>
            <a:fillRect/>
          </a:stretch>
        </p:blipFill>
        <p:spPr>
          <a:xfrm>
            <a:off x="2738401" y="939411"/>
            <a:ext cx="6089883" cy="2240086"/>
          </a:xfrm>
          <a:prstGeom prst="roundRect">
            <a:avLst/>
          </a:prstGeom>
        </p:spPr>
      </p:pic>
      <p:sp>
        <p:nvSpPr>
          <p:cNvPr id="3" name="投影片編號版面配置區 2">
            <a:extLst>
              <a:ext uri="{FF2B5EF4-FFF2-40B4-BE49-F238E27FC236}">
                <a16:creationId xmlns:a16="http://schemas.microsoft.com/office/drawing/2014/main" id="{25341FC1-FD65-4FEC-861F-3D246365C1F4}"/>
              </a:ext>
            </a:extLst>
          </p:cNvPr>
          <p:cNvSpPr>
            <a:spLocks noGrp="1"/>
          </p:cNvSpPr>
          <p:nvPr>
            <p:ph type="sldNum" sz="quarter" idx="12"/>
          </p:nvPr>
        </p:nvSpPr>
        <p:spPr/>
        <p:txBody>
          <a:bodyPr/>
          <a:lstStyle/>
          <a:p>
            <a:fld id="{1BEE8180-7E21-4BA8-8A3A-74345DF86689}" type="slidenum">
              <a:rPr lang="en-US" smtClean="0"/>
              <a:t>9</a:t>
            </a:fld>
            <a:endParaRPr lang="en-US"/>
          </a:p>
        </p:txBody>
      </p:sp>
      <p:sp>
        <p:nvSpPr>
          <p:cNvPr id="9" name="標題 1">
            <a:extLst>
              <a:ext uri="{FF2B5EF4-FFF2-40B4-BE49-F238E27FC236}">
                <a16:creationId xmlns:a16="http://schemas.microsoft.com/office/drawing/2014/main" id="{E7FB6213-929D-4C86-8861-1D23A0856152}"/>
              </a:ext>
            </a:extLst>
          </p:cNvPr>
          <p:cNvSpPr>
            <a:spLocks noGrp="1"/>
          </p:cNvSpPr>
          <p:nvPr>
            <p:ph type="title"/>
          </p:nvPr>
        </p:nvSpPr>
        <p:spPr>
          <a:xfrm>
            <a:off x="-2" y="-20319"/>
            <a:ext cx="4572001" cy="778168"/>
          </a:xfrm>
        </p:spPr>
        <p:txBody>
          <a:bodyPr>
            <a:noAutofit/>
          </a:bodyPr>
          <a:lstStyle/>
          <a:p>
            <a:r>
              <a:rPr lang="en-US" sz="3600" b="1" u="sng" dirty="0">
                <a:solidFill>
                  <a:schemeClr val="bg1"/>
                </a:solidFill>
                <a:latin typeface="+mn-lt"/>
              </a:rPr>
              <a:t>Dataset Overview</a:t>
            </a:r>
          </a:p>
        </p:txBody>
      </p:sp>
    </p:spTree>
    <p:extLst>
      <p:ext uri="{BB962C8B-B14F-4D97-AF65-F5344CB8AC3E}">
        <p14:creationId xmlns:p14="http://schemas.microsoft.com/office/powerpoint/2010/main" val="25619607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3976</Words>
  <Application>Microsoft Office PowerPoint</Application>
  <PresentationFormat>寬螢幕</PresentationFormat>
  <Paragraphs>605</Paragraphs>
  <Slides>52</Slides>
  <Notes>15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52</vt:i4>
      </vt:variant>
    </vt:vector>
  </HeadingPairs>
  <TitlesOfParts>
    <vt:vector size="59" baseType="lpstr">
      <vt:lpstr>微軟正黑體</vt:lpstr>
      <vt:lpstr>新細明體</vt:lpstr>
      <vt:lpstr>Arial</vt:lpstr>
      <vt:lpstr>Calibri</vt:lpstr>
      <vt:lpstr>Calibri Light</vt:lpstr>
      <vt:lpstr>Cambria Math</vt:lpstr>
      <vt:lpstr>Office 佈景主題</vt:lpstr>
      <vt:lpstr>Trump's Taiwan Call What are people tweeting regarding Trump’s Taiwan call ? Dataset Pitch (Team 4)</vt:lpstr>
      <vt:lpstr>Outline</vt:lpstr>
      <vt:lpstr>Problem Domain</vt:lpstr>
      <vt:lpstr>PowerPoint 簡報</vt:lpstr>
      <vt:lpstr>PowerPoint 簡報</vt:lpstr>
      <vt:lpstr>Data Overview </vt:lpstr>
      <vt:lpstr>Dataset Overview</vt:lpstr>
      <vt:lpstr>Dataset Overview</vt:lpstr>
      <vt:lpstr>Dataset Overview</vt:lpstr>
      <vt:lpstr>Dataset Overview</vt:lpstr>
      <vt:lpstr>Dataset Overview</vt:lpstr>
      <vt:lpstr>PowerPoint 簡報</vt:lpstr>
      <vt:lpstr>Dataset Overview</vt:lpstr>
      <vt:lpstr>Dataset Overview</vt:lpstr>
      <vt:lpstr>Noise eliminating &amp; Data splitting</vt:lpstr>
      <vt:lpstr>Purpose</vt:lpstr>
      <vt:lpstr>Noise eliminating </vt:lpstr>
      <vt:lpstr>Data splitting</vt:lpstr>
      <vt:lpstr>Data splitting</vt:lpstr>
      <vt:lpstr>Data representation</vt:lpstr>
      <vt:lpstr>Vector Space model</vt:lpstr>
      <vt:lpstr>BOW (Bag of Words)</vt:lpstr>
      <vt:lpstr>BOW (Bag of Words)</vt:lpstr>
      <vt:lpstr>TF-IDF</vt:lpstr>
      <vt:lpstr>TF-IDF</vt:lpstr>
      <vt:lpstr>PowerPoint 簡報</vt:lpstr>
      <vt:lpstr>PowerPoint 簡報</vt:lpstr>
      <vt:lpstr>Vector Space model</vt:lpstr>
      <vt:lpstr>Advantages of BOW Models</vt:lpstr>
      <vt:lpstr>Disadvantages of BOW Models</vt:lpstr>
      <vt:lpstr>Word2Vec &amp; Doc2Vec</vt:lpstr>
      <vt:lpstr>PowerPoint 簡報</vt:lpstr>
      <vt:lpstr>CBOW</vt:lpstr>
      <vt:lpstr>Skip-gram</vt:lpstr>
      <vt:lpstr>PowerPoint 簡報</vt:lpstr>
      <vt:lpstr>Similar to Skip-gram</vt:lpstr>
      <vt:lpstr>PowerPoint 簡報</vt:lpstr>
      <vt:lpstr>PowerPoint 簡報</vt:lpstr>
      <vt:lpstr>PowerPoint 簡報</vt:lpstr>
      <vt:lpstr>PowerPoint 簡報</vt:lpstr>
      <vt:lpstr>PowerPoint 簡報</vt:lpstr>
      <vt:lpstr>Dataset Overview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Trump's Taiwan Call What are people tweeting regarding Trump’s Taiwan call ? Dataset Pitch (Team 4)</dc:title>
  <dc:creator>SHANG-HAN CHAO</dc:creator>
  <cp:lastModifiedBy>cheng</cp:lastModifiedBy>
  <cp:revision>36</cp:revision>
  <dcterms:created xsi:type="dcterms:W3CDTF">2020-06-16T18:11:06Z</dcterms:created>
  <dcterms:modified xsi:type="dcterms:W3CDTF">2020-06-17T02:19:38Z</dcterms:modified>
</cp:coreProperties>
</file>